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619" r:id="rId2"/>
    <p:sldId id="280" r:id="rId3"/>
    <p:sldId id="493" r:id="rId4"/>
    <p:sldId id="871" r:id="rId5"/>
    <p:sldId id="835" r:id="rId6"/>
    <p:sldId id="837" r:id="rId7"/>
    <p:sldId id="362" r:id="rId8"/>
    <p:sldId id="337" r:id="rId9"/>
    <p:sldId id="866" r:id="rId10"/>
    <p:sldId id="811" r:id="rId11"/>
    <p:sldId id="302" r:id="rId12"/>
    <p:sldId id="814" r:id="rId13"/>
    <p:sldId id="404" r:id="rId14"/>
    <p:sldId id="339" r:id="rId15"/>
    <p:sldId id="858" r:id="rId16"/>
    <p:sldId id="492" r:id="rId17"/>
    <p:sldId id="870" r:id="rId18"/>
    <p:sldId id="798" r:id="rId19"/>
    <p:sldId id="278" r:id="rId20"/>
    <p:sldId id="393" r:id="rId21"/>
    <p:sldId id="859" r:id="rId22"/>
    <p:sldId id="279" r:id="rId23"/>
    <p:sldId id="630" r:id="rId24"/>
    <p:sldId id="865" r:id="rId25"/>
    <p:sldId id="867" r:id="rId26"/>
    <p:sldId id="813" r:id="rId27"/>
    <p:sldId id="815" r:id="rId28"/>
    <p:sldId id="268" r:id="rId29"/>
    <p:sldId id="615" r:id="rId30"/>
    <p:sldId id="490" r:id="rId31"/>
    <p:sldId id="860" r:id="rId32"/>
    <p:sldId id="856" r:id="rId33"/>
    <p:sldId id="390" r:id="rId34"/>
    <p:sldId id="377" r:id="rId35"/>
    <p:sldId id="812" r:id="rId36"/>
    <p:sldId id="821" r:id="rId3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94660"/>
  </p:normalViewPr>
  <p:slideViewPr>
    <p:cSldViewPr snapToGrid="0" showGuides="1">
      <p:cViewPr varScale="1">
        <p:scale>
          <a:sx n="110" d="100"/>
          <a:sy n="110" d="100"/>
        </p:scale>
        <p:origin x="198" y="114"/>
      </p:cViewPr>
      <p:guideLst>
        <p:guide orient="horz" pos="2115"/>
        <p:guide pos="386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2023/4/26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18</a:t>
            </a:fld>
            <a:endParaRPr kumimoji="1" lang="ja-JP" altLang="en-US"/>
          </a:p>
        </p:txBody>
      </p:sp>
    </p:spTree>
    <p:extLst>
      <p:ext uri="{BB962C8B-B14F-4D97-AF65-F5344CB8AC3E}">
        <p14:creationId xmlns:p14="http://schemas.microsoft.com/office/powerpoint/2010/main" val="2619254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0E7F-8D43-4817-9093-A82310999E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EC54D3-BE9A-4804-8C32-A5A5F671F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FBA00EF-C9D1-481A-A22D-6DE061483C49}"/>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0883B2F4-C61D-41A9-96D6-3B9FE0F781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FDCD0C-AF9F-4B54-91C8-A5BAEF30E210}"/>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2962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CBF3FB-4E56-4E49-B8F7-60E97EB1F3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050F22-F233-4553-AC25-F64DF56FA26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813877-3425-4C4D-B9CD-8EBFEBCE2E66}"/>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158B4692-9610-4E78-AFA8-5620D02BE1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3DF0E5-6EB4-419D-939A-7AB4022B12D9}"/>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4106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2BB735-AC83-4402-8AE4-2FB1F977434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784301D-28D6-4C53-8606-A51486532BD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B2B653-90A6-4936-B16D-0B620DFFEFB6}"/>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B5510905-D4B7-40E0-AC12-DAC364D27A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99EB91-92D7-4833-ADCB-C2817E8777C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891539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A6912-CB9B-44AA-8D97-5BE91DB96C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C8D9DA-F46E-4767-BDD9-03C4877910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6BB271-AF40-4E46-B37E-D4C19964F8B1}"/>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67A74399-D3BA-4A71-BA5A-516C824C7D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C44BB9-453E-4215-A1B9-03A0BE494D26}"/>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15948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90A41-A56D-4C5B-9CC8-C2C7DF95E1B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FF406EC-1909-4FFE-832B-7CB1D8F81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BD969B8-F509-41C3-975A-5963375ED499}"/>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597D9019-673D-4424-86AF-DD84588BF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CEA439-C59C-49B0-9245-4F22CF66B78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317438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F70DC-07D3-460C-91C8-C7F486DA682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D7A5740-22FF-4E39-991A-5F676AE6B8C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9D2717A-C24E-44E5-A8C9-4018E9E1015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74C3252-537B-4C96-995F-78BED38460D9}"/>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2B00D560-ECF4-4B60-BA73-D9FAEBA6E9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E6BF44E-6C8E-450C-9B6A-B3369986320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90538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E1279-EE3D-40B5-8BBF-2256E19848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B130EC5-6F55-43E3-A737-35D3A7A1A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8CC506-54B1-472A-8EC1-C29BB7DC8F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6753F80-F388-4BCA-88DB-72D4CE1A2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266B8F6-95BC-4813-B4BC-F6427B0CA3A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C38C904-251A-442A-ABAD-FF728938AD82}"/>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8" name="フッター プレースホルダー 7">
            <a:extLst>
              <a:ext uri="{FF2B5EF4-FFF2-40B4-BE49-F238E27FC236}">
                <a16:creationId xmlns:a16="http://schemas.microsoft.com/office/drawing/2014/main" id="{A2B17E8E-1D7A-465D-AE1B-0ECC502ED77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11F551F-97A2-4E4A-A366-2B54DB3F8553}"/>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58826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0B3FD6-5920-4C0E-BABA-19E865ED27D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AA21A4-8D30-4A04-AE8F-89A233FB9ECB}"/>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4" name="フッター プレースホルダー 3">
            <a:extLst>
              <a:ext uri="{FF2B5EF4-FFF2-40B4-BE49-F238E27FC236}">
                <a16:creationId xmlns:a16="http://schemas.microsoft.com/office/drawing/2014/main" id="{FD8DC60E-8B34-4678-B9D7-C86B7289066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84947FC-2A88-4585-B978-A6741B1BD0B2}"/>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22235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5CA17E0-A4B6-4E68-A933-4EC7F2E8AC27}"/>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3" name="フッター プレースホルダー 2">
            <a:extLst>
              <a:ext uri="{FF2B5EF4-FFF2-40B4-BE49-F238E27FC236}">
                <a16:creationId xmlns:a16="http://schemas.microsoft.com/office/drawing/2014/main" id="{12647100-9721-48A5-8FCC-41D30D508BC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2FC5A0-6BA4-4D0D-9416-912CF9B438B4}"/>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79260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EAFFBE-274F-4AE2-A764-C27F0EFAB3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5F782C-7A5A-4846-9A9E-CB6E5A629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95B7BCB-B572-453F-B1DD-241CB2737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2EB0F9A-CFDD-46ED-9DC2-6348C2B4662D}"/>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61715CAF-54DE-49B4-A1A6-2EFC156123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6F8498-0D23-47A5-A61F-789083BD252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10927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B2A90-3605-43A3-8491-992FE567B6E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7A712D1-85AC-4414-AC44-981E28D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234A565-638A-4EB0-81C3-B00391B13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C50391F-79B3-477B-AFD4-DF8E9702707C}"/>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6ADA141A-52E0-4DBD-A55A-15D6F58A54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DB1337-5F86-4D75-9ACE-7310F426F65B}"/>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19533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ADA7CF-5B86-480A-9B14-A75DF9B689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89773C-106A-43F1-B2AB-200D3AF64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04BE45-0127-4B29-857D-06F45099A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2AE990D1-2281-48A5-A095-83076A9352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EE2B87-D4EB-4B62-B399-C0A3BE8E3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uma.gov.ru/en/news/56652/"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https://www.aseanbriefing.com/news/asean-finance-ministers-and-central-banks-consider-dropping-us-dollar-euro-and-yen-indonesia-calls-for-phasing-out-visa-and-mastercar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15.jpe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image" Target="../media/image26.jpe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5" Type="http://schemas.openxmlformats.org/officeDocument/2006/relationships/image" Target="../media/image3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newsdig.tbs.co.jp/articles/-/441723?display=1"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gif"/><Relationship Id="rId2" Type="http://schemas.openxmlformats.org/officeDocument/2006/relationships/image" Target="../media/image54.jpg"/><Relationship Id="rId1" Type="http://schemas.openxmlformats.org/officeDocument/2006/relationships/slideLayout" Target="../slideLayouts/slideLayout1.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4.jpeg"/><Relationship Id="rId3" Type="http://schemas.openxmlformats.org/officeDocument/2006/relationships/image" Target="../media/image26.jpeg"/><Relationship Id="rId7" Type="http://schemas.openxmlformats.org/officeDocument/2006/relationships/image" Target="../media/image29.jpeg"/><Relationship Id="rId12" Type="http://schemas.openxmlformats.org/officeDocument/2006/relationships/image" Target="../media/image33.jpeg"/><Relationship Id="rId2" Type="http://schemas.openxmlformats.org/officeDocument/2006/relationships/image" Target="../media/image63.jpeg"/><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6.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15.jpeg"/><Relationship Id="rId9" Type="http://schemas.openxmlformats.org/officeDocument/2006/relationships/image" Target="../media/image31.jpeg"/><Relationship Id="rId1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valdaiclub.com/a/reports/the-middle-east-and-the-future-of-polycentric-worl/" TargetMode="External"/><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thecradle.co/article-view/22056/india-uae-seek-rupee-dirham-trade-deal-report"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iasexam.com/special-rupee-vostro-accounts-srva/" TargetMode="External"/><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FEA821E-3E3C-4E4B-BD67-65CF32C72446}"/>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bg1"/>
                </a:solidFill>
                <a:latin typeface="Trade Gothic Next Heavy" panose="020B0604020202020204" pitchFamily="34" charset="0"/>
              </a:rPr>
              <a:t>T</a:t>
            </a:r>
            <a:r>
              <a:rPr lang="en-US" altLang="ja-JP" sz="2400" b="0" i="0" dirty="0">
                <a:solidFill>
                  <a:schemeClr val="bg1"/>
                </a:solidFill>
                <a:effectLst/>
                <a:latin typeface="Trade Gothic Next Heavy" panose="020B0604020202020204" pitchFamily="34" charset="0"/>
              </a:rPr>
              <a:t>he International Parliamentary Conference "Russia – Africa in a Multipolar World”</a:t>
            </a:r>
            <a:endParaRPr kumimoji="1" lang="ja-JP" altLang="en-US" sz="2400" dirty="0">
              <a:solidFill>
                <a:schemeClr val="bg1"/>
              </a:solidFill>
              <a:latin typeface="Trade Gothic Next Heavy" panose="020B0604020202020204" pitchFamily="34" charset="0"/>
              <a:ea typeface="BIZ UDPゴシック" panose="020B0400000000000000" pitchFamily="50" charset="-128"/>
            </a:endParaRPr>
          </a:p>
        </p:txBody>
      </p:sp>
      <p:pic>
        <p:nvPicPr>
          <p:cNvPr id="3074" name="Picture 2" descr="africa">
            <a:extLst>
              <a:ext uri="{FF2B5EF4-FFF2-40B4-BE49-F238E27FC236}">
                <a16:creationId xmlns:a16="http://schemas.microsoft.com/office/drawing/2014/main" id="{70411A1F-D236-48E7-9733-2A8781F32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40" y="548643"/>
            <a:ext cx="11092815" cy="6236391"/>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92DFBA4-826A-4430-BFB5-49ECB2B6ECAA}"/>
              </a:ext>
            </a:extLst>
          </p:cNvPr>
          <p:cNvSpPr txBox="1"/>
          <p:nvPr/>
        </p:nvSpPr>
        <p:spPr>
          <a:xfrm>
            <a:off x="541839" y="6477257"/>
            <a:ext cx="11092815" cy="307777"/>
          </a:xfrm>
          <a:prstGeom prst="rect">
            <a:avLst/>
          </a:prstGeom>
          <a:noFill/>
        </p:spPr>
        <p:txBody>
          <a:bodyPr wrap="square">
            <a:spAutoFit/>
          </a:bodyPr>
          <a:lstStyle/>
          <a:p>
            <a:pPr algn="ctr"/>
            <a:r>
              <a:rPr lang="en-US" altLang="ja-JP" sz="1400" dirty="0">
                <a:solidFill>
                  <a:schemeClr val="bg1"/>
                </a:solidFill>
                <a:latin typeface="72 Light" panose="020B0303030000000003" pitchFamily="34" charset="0"/>
                <a:cs typeface="72 Light" panose="020B0303030000000003" pitchFamily="34" charset="0"/>
                <a:hlinkClick r:id="rId3">
                  <a:extLst>
                    <a:ext uri="{A12FA001-AC4F-418D-AE19-62706E023703}">
                      <ahyp:hlinkClr xmlns:ahyp="http://schemas.microsoft.com/office/drawing/2018/hyperlinkcolor" val="tx"/>
                    </a:ext>
                  </a:extLst>
                </a:hlinkClick>
              </a:rPr>
              <a:t>Address by President of the Russian Federation Vladimir Putin at the plenary session “Russia-Africa in a Multipolar World” (duma.gov.ru)</a:t>
            </a:r>
            <a:endParaRPr lang="ja-JP" altLang="en-US" sz="1400" dirty="0">
              <a:solidFill>
                <a:schemeClr val="bg1"/>
              </a:solidFill>
              <a:latin typeface="72 Light" panose="020B0303030000000003" pitchFamily="34" charset="0"/>
              <a:cs typeface="72 Light" panose="020B0303030000000003" pitchFamily="34" charset="0"/>
            </a:endParaRPr>
          </a:p>
        </p:txBody>
      </p:sp>
      <p:sp>
        <p:nvSpPr>
          <p:cNvPr id="3" name="テキスト ボックス 2">
            <a:extLst>
              <a:ext uri="{FF2B5EF4-FFF2-40B4-BE49-F238E27FC236}">
                <a16:creationId xmlns:a16="http://schemas.microsoft.com/office/drawing/2014/main" id="{C0C818C3-1E43-4222-AD06-5B8D6B2A3C48}"/>
              </a:ext>
            </a:extLst>
          </p:cNvPr>
          <p:cNvSpPr txBox="1"/>
          <p:nvPr/>
        </p:nvSpPr>
        <p:spPr>
          <a:xfrm>
            <a:off x="489585" y="541608"/>
            <a:ext cx="2124892" cy="276999"/>
          </a:xfrm>
          <a:prstGeom prst="rect">
            <a:avLst/>
          </a:prstGeom>
          <a:noFill/>
        </p:spPr>
        <p:txBody>
          <a:bodyPr wrap="square" rtlCol="0">
            <a:spAutoFit/>
          </a:bodyPr>
          <a:lstStyle/>
          <a:p>
            <a:r>
              <a:rPr kumimoji="1" lang="en-US" altLang="ja-JP" sz="1200" dirty="0">
                <a:solidFill>
                  <a:schemeClr val="bg1"/>
                </a:solidFill>
                <a:latin typeface="72 Light" panose="020B0303030000000003" pitchFamily="34" charset="0"/>
                <a:cs typeface="72 Light" panose="020B0303030000000003" pitchFamily="34" charset="0"/>
              </a:rPr>
              <a:t>2023</a:t>
            </a:r>
            <a:r>
              <a:rPr kumimoji="1" lang="ja-JP" altLang="en-US" sz="1200" dirty="0">
                <a:solidFill>
                  <a:schemeClr val="bg1"/>
                </a:solidFill>
                <a:latin typeface="72 Light" panose="020B0303030000000003" pitchFamily="34" charset="0"/>
                <a:cs typeface="72 Light" panose="020B0303030000000003" pitchFamily="34" charset="0"/>
              </a:rPr>
              <a:t>年</a:t>
            </a:r>
            <a:r>
              <a:rPr kumimoji="1" lang="en-US" altLang="ja-JP" sz="1200" dirty="0">
                <a:solidFill>
                  <a:schemeClr val="bg1"/>
                </a:solidFill>
                <a:latin typeface="72 Light" panose="020B0303030000000003" pitchFamily="34" charset="0"/>
                <a:cs typeface="72 Light" panose="020B0303030000000003" pitchFamily="34" charset="0"/>
              </a:rPr>
              <a:t>3</a:t>
            </a:r>
            <a:r>
              <a:rPr kumimoji="1" lang="ja-JP" altLang="en-US" sz="1200" dirty="0">
                <a:solidFill>
                  <a:schemeClr val="bg1"/>
                </a:solidFill>
                <a:latin typeface="72 Light" panose="020B0303030000000003" pitchFamily="34" charset="0"/>
                <a:cs typeface="72 Light" panose="020B0303030000000003" pitchFamily="34" charset="0"/>
              </a:rPr>
              <a:t>月</a:t>
            </a:r>
            <a:r>
              <a:rPr kumimoji="1" lang="en-US" altLang="ja-JP" sz="1200" dirty="0">
                <a:solidFill>
                  <a:schemeClr val="bg1"/>
                </a:solidFill>
                <a:latin typeface="72 Light" panose="020B0303030000000003" pitchFamily="34" charset="0"/>
                <a:cs typeface="72 Light" panose="020B0303030000000003" pitchFamily="34" charset="0"/>
              </a:rPr>
              <a:t>20</a:t>
            </a:r>
            <a:r>
              <a:rPr kumimoji="1" lang="ja-JP" altLang="en-US" sz="1200" dirty="0">
                <a:solidFill>
                  <a:schemeClr val="bg1"/>
                </a:solidFill>
                <a:latin typeface="72 Light" panose="020B0303030000000003" pitchFamily="34" charset="0"/>
                <a:cs typeface="72 Light" panose="020B0303030000000003" pitchFamily="34" charset="0"/>
              </a:rPr>
              <a:t>日＠モスクワ</a:t>
            </a:r>
          </a:p>
        </p:txBody>
      </p:sp>
      <p:pic>
        <p:nvPicPr>
          <p:cNvPr id="6" name="Picture 2" descr="Image">
            <a:extLst>
              <a:ext uri="{FF2B5EF4-FFF2-40B4-BE49-F238E27FC236}">
                <a16:creationId xmlns:a16="http://schemas.microsoft.com/office/drawing/2014/main" id="{DA724161-06F9-49D6-A48E-D233A9C23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845" y="987100"/>
            <a:ext cx="2888362" cy="144233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75EF0D61-31A9-4D86-93D6-5C78D01D2857}"/>
              </a:ext>
            </a:extLst>
          </p:cNvPr>
          <p:cNvSpPr txBox="1"/>
          <p:nvPr/>
        </p:nvSpPr>
        <p:spPr>
          <a:xfrm>
            <a:off x="7876483" y="2229992"/>
            <a:ext cx="3048595" cy="215444"/>
          </a:xfrm>
          <a:prstGeom prst="rect">
            <a:avLst/>
          </a:prstGeom>
          <a:noFill/>
        </p:spPr>
        <p:txBody>
          <a:bodyPr wrap="square">
            <a:spAutoFit/>
          </a:bodyPr>
          <a:lstStyle/>
          <a:p>
            <a:r>
              <a:rPr lang="en-US" altLang="ja-JP" sz="800" dirty="0">
                <a:latin typeface="BIZ UDPゴシック" panose="020B0400000000000000" pitchFamily="50" charset="-128"/>
                <a:ea typeface="BIZ UDPゴシック" panose="020B0400000000000000" pitchFamily="50" charset="-128"/>
              </a:rPr>
              <a:t>https://mid.ru/en/foreign_policy/news/1861490/</a:t>
            </a:r>
            <a:endParaRPr lang="ja-JP" altLang="en-US" sz="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32622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4DDE74C-A365-4175-A16E-C7DC150B6EC7}"/>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マレーシア　インドとの自国通貨による決済、脱ドル促進「アジア基金」</a:t>
            </a:r>
          </a:p>
        </p:txBody>
      </p:sp>
      <p:pic>
        <p:nvPicPr>
          <p:cNvPr id="1026" name="Picture 2" descr="マレーシアの国旗 シンガポール に対する画像結果">
            <a:extLst>
              <a:ext uri="{FF2B5EF4-FFF2-40B4-BE49-F238E27FC236}">
                <a16:creationId xmlns:a16="http://schemas.microsoft.com/office/drawing/2014/main" id="{ECC26013-AD3C-4F3F-84C7-C08E2EE2F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90" y="2794397"/>
            <a:ext cx="1992718" cy="12629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すべての画像">
            <a:extLst>
              <a:ext uri="{FF2B5EF4-FFF2-40B4-BE49-F238E27FC236}">
                <a16:creationId xmlns:a16="http://schemas.microsoft.com/office/drawing/2014/main" id="{D3594DAD-F374-48AA-889B-EEB8804F8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632" y="2745717"/>
            <a:ext cx="1956105" cy="13734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科普】中国国旗演变史_哔哩哔哩_bilibili">
            <a:extLst>
              <a:ext uri="{FF2B5EF4-FFF2-40B4-BE49-F238E27FC236}">
                <a16:creationId xmlns:a16="http://schemas.microsoft.com/office/drawing/2014/main" id="{275176C4-D5D0-447D-9DD4-DF88A771B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521" y="2794397"/>
            <a:ext cx="1974927" cy="1233287"/>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左 3">
            <a:extLst>
              <a:ext uri="{FF2B5EF4-FFF2-40B4-BE49-F238E27FC236}">
                <a16:creationId xmlns:a16="http://schemas.microsoft.com/office/drawing/2014/main" id="{C44F9F44-1C62-495F-A537-EAAD572E21D0}"/>
              </a:ext>
            </a:extLst>
          </p:cNvPr>
          <p:cNvSpPr/>
          <p:nvPr/>
        </p:nvSpPr>
        <p:spPr>
          <a:xfrm>
            <a:off x="7122692" y="3582883"/>
            <a:ext cx="2077453" cy="385010"/>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C8631D6-6938-4456-8FF5-B6EA2C9B9026}"/>
              </a:ext>
            </a:extLst>
          </p:cNvPr>
          <p:cNvSpPr txBox="1"/>
          <p:nvPr/>
        </p:nvSpPr>
        <p:spPr>
          <a:xfrm>
            <a:off x="6811877" y="3967893"/>
            <a:ext cx="2699084" cy="461665"/>
          </a:xfrm>
          <a:prstGeom prst="rect">
            <a:avLst/>
          </a:prstGeom>
          <a:noFill/>
        </p:spPr>
        <p:txBody>
          <a:bodyPr wrap="square">
            <a:spAutoFit/>
          </a:bodyPr>
          <a:lstStyle/>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推計１７００億７０００万リンギ</a:t>
            </a:r>
            <a:endParaRPr lang="en-US" altLang="ja-JP" sz="1200"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（３８６億４０００万ドル）</a:t>
            </a:r>
            <a:endParaRPr lang="ja-JP" altLang="en-US" sz="1200" dirty="0">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C7E44BAB-B8FA-4744-AF26-D747BB6F4006}"/>
              </a:ext>
            </a:extLst>
          </p:cNvPr>
          <p:cNvSpPr txBox="1"/>
          <p:nvPr/>
        </p:nvSpPr>
        <p:spPr>
          <a:xfrm>
            <a:off x="6843033" y="4511585"/>
            <a:ext cx="3064043" cy="461665"/>
          </a:xfrm>
          <a:prstGeom prst="rect">
            <a:avLst/>
          </a:prstGeom>
          <a:noFill/>
        </p:spPr>
        <p:txBody>
          <a:bodyPr wrap="square">
            <a:spAutoFit/>
          </a:bodyPr>
          <a:lstStyle/>
          <a:p>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栄盛化石（中国）はマレーシア南部の石油化学精製施設に８００億リンギ投資。</a:t>
            </a:r>
            <a:endParaRPr lang="ja-JP" altLang="en-US" sz="1200" dirty="0">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48437F45-525F-4A88-B83A-99937E989D45}"/>
              </a:ext>
            </a:extLst>
          </p:cNvPr>
          <p:cNvSpPr txBox="1"/>
          <p:nvPr/>
        </p:nvSpPr>
        <p:spPr>
          <a:xfrm>
            <a:off x="6843033" y="5098587"/>
            <a:ext cx="3064043" cy="461665"/>
          </a:xfrm>
          <a:prstGeom prst="rect">
            <a:avLst/>
          </a:prstGeom>
          <a:noFill/>
        </p:spPr>
        <p:txBody>
          <a:bodyPr wrap="square">
            <a:spAutoFit/>
          </a:bodyPr>
          <a:lstStyle/>
          <a:p>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吉利汽車（中国）は、自動車に２０億リンギを投資、最大３２０億リンギまで増加。</a:t>
            </a:r>
            <a:endParaRPr lang="ja-JP" altLang="en-US" sz="1200" dirty="0">
              <a:latin typeface="BIZ UDPゴシック" panose="020B0400000000000000" pitchFamily="50" charset="-128"/>
              <a:ea typeface="BIZ UDPゴシック" panose="020B0400000000000000" pitchFamily="50" charset="-128"/>
            </a:endParaRPr>
          </a:p>
        </p:txBody>
      </p:sp>
      <p:sp>
        <p:nvSpPr>
          <p:cNvPr id="24" name="矢印: 左 23">
            <a:extLst>
              <a:ext uri="{FF2B5EF4-FFF2-40B4-BE49-F238E27FC236}">
                <a16:creationId xmlns:a16="http://schemas.microsoft.com/office/drawing/2014/main" id="{FC9CA935-46C5-4CB7-821E-BE27FBBDE804}"/>
              </a:ext>
            </a:extLst>
          </p:cNvPr>
          <p:cNvSpPr/>
          <p:nvPr/>
        </p:nvSpPr>
        <p:spPr>
          <a:xfrm rot="10800000">
            <a:off x="7122692" y="2964355"/>
            <a:ext cx="2077453" cy="385010"/>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26D8D4B-DDB2-472B-8870-EA36872D65A5}"/>
              </a:ext>
            </a:extLst>
          </p:cNvPr>
          <p:cNvSpPr txBox="1"/>
          <p:nvPr/>
        </p:nvSpPr>
        <p:spPr>
          <a:xfrm>
            <a:off x="7129586" y="1068554"/>
            <a:ext cx="4018938" cy="1169551"/>
          </a:xfrm>
          <a:prstGeom prst="rect">
            <a:avLst/>
          </a:prstGeom>
          <a:noFill/>
        </p:spPr>
        <p:txBody>
          <a:bodyPr wrap="square">
            <a:spAutoFit/>
          </a:bodyPr>
          <a:lstStyle/>
          <a:p>
            <a:pPr algn="l" fontAlgn="base"/>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マレーシア対外貿易開発公社（</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MATRADE</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）は、中国向けに</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24</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億</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4000</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万リンギ（</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5</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億</a:t>
            </a:r>
            <a:r>
              <a:rPr lang="en-US" altLang="ja-JP" sz="1400" b="0" i="0" dirty="0">
                <a:solidFill>
                  <a:srgbClr val="313132"/>
                </a:solidFill>
                <a:effectLst/>
                <a:latin typeface="BIZ UDPゴシック" panose="020B0400000000000000" pitchFamily="50" charset="-128"/>
                <a:ea typeface="BIZ UDPゴシック" panose="020B0400000000000000" pitchFamily="50" charset="-128"/>
              </a:rPr>
              <a:t>5530</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万ドル）規模の輸出の可能性を確保したと発表。マレーシアから中国</a:t>
            </a:r>
            <a:r>
              <a:rPr lang="ja-JP" altLang="en-US" sz="1400" dirty="0">
                <a:solidFill>
                  <a:srgbClr val="313132"/>
                </a:solidFill>
                <a:latin typeface="BIZ UDPゴシック" panose="020B0400000000000000" pitchFamily="50" charset="-128"/>
                <a:ea typeface="BIZ UDPゴシック" panose="020B0400000000000000" pitchFamily="50" charset="-128"/>
              </a:rPr>
              <a:t>へ</a:t>
            </a:r>
            <a:r>
              <a:rPr lang="ja-JP" altLang="en-US" sz="1400" b="0" i="0" dirty="0">
                <a:solidFill>
                  <a:srgbClr val="313132"/>
                </a:solidFill>
                <a:effectLst/>
                <a:latin typeface="BIZ UDPゴシック" panose="020B0400000000000000" pitchFamily="50" charset="-128"/>
                <a:ea typeface="BIZ UDPゴシック" panose="020B0400000000000000" pitchFamily="50" charset="-128"/>
              </a:rPr>
              <a:t>パーム油、食品・飲料、ドリアン、鉄製品など輸出可能性。</a:t>
            </a:r>
          </a:p>
        </p:txBody>
      </p:sp>
      <p:sp>
        <p:nvSpPr>
          <p:cNvPr id="26" name="テキスト ボックス 25">
            <a:extLst>
              <a:ext uri="{FF2B5EF4-FFF2-40B4-BE49-F238E27FC236}">
                <a16:creationId xmlns:a16="http://schemas.microsoft.com/office/drawing/2014/main" id="{235C337C-D486-4A03-BDC8-D0AEC151FFCD}"/>
              </a:ext>
            </a:extLst>
          </p:cNvPr>
          <p:cNvSpPr txBox="1"/>
          <p:nvPr/>
        </p:nvSpPr>
        <p:spPr>
          <a:xfrm>
            <a:off x="5508923" y="2517398"/>
            <a:ext cx="1174153" cy="276999"/>
          </a:xfrm>
          <a:prstGeom prst="rect">
            <a:avLst/>
          </a:prstGeom>
          <a:noFill/>
        </p:spPr>
        <p:txBody>
          <a:bodyPr wrap="square">
            <a:spAutoFit/>
          </a:bodyPr>
          <a:lstStyle/>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マレーシア</a:t>
            </a:r>
            <a:endParaRPr lang="ja-JP" altLang="en-US" sz="1200"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FBA6C8D8-4F4C-49D4-9601-F60DC18BFFDC}"/>
              </a:ext>
            </a:extLst>
          </p:cNvPr>
          <p:cNvSpPr txBox="1"/>
          <p:nvPr/>
        </p:nvSpPr>
        <p:spPr>
          <a:xfrm>
            <a:off x="7000316" y="2579348"/>
            <a:ext cx="2082396" cy="461665"/>
          </a:xfrm>
          <a:prstGeom prst="rect">
            <a:avLst/>
          </a:prstGeom>
          <a:noFill/>
        </p:spPr>
        <p:txBody>
          <a:bodyPr wrap="square">
            <a:spAutoFit/>
          </a:bodyPr>
          <a:lstStyle/>
          <a:p>
            <a:pPr algn="ctr"/>
            <a:r>
              <a:rPr lang="en-US" altLang="ja-JP" sz="1200" dirty="0">
                <a:solidFill>
                  <a:srgbClr val="333333"/>
                </a:solidFill>
                <a:latin typeface="BIZ UDPゴシック" panose="020B0400000000000000" pitchFamily="50" charset="-128"/>
                <a:ea typeface="BIZ UDPゴシック" panose="020B0400000000000000" pitchFamily="50" charset="-128"/>
              </a:rPr>
              <a:t>24</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億</a:t>
            </a: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4</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０００万リンギ</a:t>
            </a:r>
            <a:endParaRPr lang="en-US" altLang="ja-JP" sz="1200"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（３８６億４０００万ドル）</a:t>
            </a:r>
            <a:endParaRPr lang="ja-JP" altLang="en-US" sz="1200" dirty="0">
              <a:latin typeface="BIZ UDPゴシック" panose="020B0400000000000000" pitchFamily="50" charset="-128"/>
              <a:ea typeface="BIZ UDPゴシック" panose="020B0400000000000000" pitchFamily="50" charset="-128"/>
            </a:endParaRPr>
          </a:p>
        </p:txBody>
      </p:sp>
      <p:sp>
        <p:nvSpPr>
          <p:cNvPr id="16" name="矢印: 左右 15">
            <a:extLst>
              <a:ext uri="{FF2B5EF4-FFF2-40B4-BE49-F238E27FC236}">
                <a16:creationId xmlns:a16="http://schemas.microsoft.com/office/drawing/2014/main" id="{5D1C4AFE-6E45-4305-9311-E21C8F6A144F}"/>
              </a:ext>
            </a:extLst>
          </p:cNvPr>
          <p:cNvSpPr/>
          <p:nvPr/>
        </p:nvSpPr>
        <p:spPr>
          <a:xfrm>
            <a:off x="3481737" y="3189513"/>
            <a:ext cx="1548469" cy="478971"/>
          </a:xfrm>
          <a:prstGeom prst="lef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30465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48A20B0-7618-8775-C4AA-0C7CB5D08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41032"/>
            <a:ext cx="5472112" cy="364807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F266BFC-CF57-E6EE-66E5-45964899E4F4}"/>
              </a:ext>
            </a:extLst>
          </p:cNvPr>
          <p:cNvSpPr txBox="1"/>
          <p:nvPr/>
        </p:nvSpPr>
        <p:spPr>
          <a:xfrm>
            <a:off x="646590" y="906165"/>
            <a:ext cx="11066438" cy="923330"/>
          </a:xfrm>
          <a:prstGeom prst="rect">
            <a:avLst/>
          </a:prstGeom>
          <a:noFill/>
        </p:spPr>
        <p:txBody>
          <a:bodyPr wrap="square">
            <a:spAutoFit/>
          </a:bodyPr>
          <a:lstStyle/>
          <a:p>
            <a:r>
              <a:rPr lang="ja-JP" altLang="en-US" b="0" i="0" dirty="0">
                <a:solidFill>
                  <a:srgbClr val="0F1419"/>
                </a:solidFill>
                <a:effectLst/>
                <a:latin typeface="BIZ UDPゴシック" panose="020B0400000000000000" pitchFamily="50" charset="-128"/>
                <a:ea typeface="BIZ UDPゴシック" panose="020B0400000000000000" pitchFamily="50" charset="-128"/>
              </a:rPr>
              <a:t>イランの銀行はもはや </a:t>
            </a:r>
            <a:r>
              <a:rPr lang="en-US" altLang="ja-JP" b="0" i="0" u="none" strike="noStrike" dirty="0">
                <a:effectLst/>
                <a:latin typeface="BIZ UDPゴシック" panose="020B0400000000000000" pitchFamily="50" charset="-128"/>
                <a:ea typeface="BIZ UDPゴシック" panose="020B0400000000000000" pitchFamily="50" charset="-128"/>
              </a:rPr>
              <a:t>SWIFT</a:t>
            </a:r>
            <a:r>
              <a:rPr lang="ja-JP" altLang="en-US" b="0" i="0" dirty="0">
                <a:solidFill>
                  <a:srgbClr val="0F1419"/>
                </a:solidFill>
                <a:effectLst/>
                <a:latin typeface="BIZ UDPゴシック" panose="020B0400000000000000" pitchFamily="50" charset="-128"/>
                <a:ea typeface="BIZ UDPゴシック" panose="020B0400000000000000" pitchFamily="50" charset="-128"/>
              </a:rPr>
              <a:t> を必要としない＠</a:t>
            </a:r>
            <a:r>
              <a:rPr lang="en-US" altLang="ja-JP" b="0" i="0" dirty="0">
                <a:solidFill>
                  <a:srgbClr val="0F1419"/>
                </a:solidFill>
                <a:effectLst/>
                <a:latin typeface="BIZ UDPゴシック" panose="020B0400000000000000" pitchFamily="50" charset="-128"/>
                <a:ea typeface="BIZ UDPゴシック" panose="020B0400000000000000" pitchFamily="50" charset="-128"/>
              </a:rPr>
              <a:t>CBI</a:t>
            </a:r>
            <a:r>
              <a:rPr lang="ja-JP" altLang="en-US" b="0" i="0" dirty="0">
                <a:solidFill>
                  <a:srgbClr val="0F1419"/>
                </a:solidFill>
                <a:effectLst/>
                <a:latin typeface="BIZ UDPゴシック" panose="020B0400000000000000" pitchFamily="50" charset="-128"/>
                <a:ea typeface="BIZ UDPゴシック" panose="020B0400000000000000" pitchFamily="50" charset="-128"/>
              </a:rPr>
              <a:t>　テヘラン</a:t>
            </a:r>
            <a:r>
              <a:rPr lang="en-US" altLang="ja-JP" b="0" i="0" dirty="0">
                <a:solidFill>
                  <a:srgbClr val="0F1419"/>
                </a:solidFill>
                <a:effectLst/>
                <a:latin typeface="BIZ UDPゴシック" panose="020B0400000000000000" pitchFamily="50" charset="-128"/>
                <a:ea typeface="BIZ UDPゴシック" panose="020B0400000000000000" pitchFamily="50" charset="-128"/>
              </a:rPr>
              <a:t>2</a:t>
            </a:r>
            <a:r>
              <a:rPr lang="ja-JP" altLang="en-US" b="0" i="0" dirty="0">
                <a:solidFill>
                  <a:srgbClr val="0F1419"/>
                </a:solidFill>
                <a:effectLst/>
                <a:latin typeface="BIZ UDPゴシック" panose="020B0400000000000000" pitchFamily="50" charset="-128"/>
                <a:ea typeface="BIZ UDPゴシック" panose="020B0400000000000000" pitchFamily="50" charset="-128"/>
              </a:rPr>
              <a:t>月</a:t>
            </a:r>
            <a:r>
              <a:rPr lang="en-US" altLang="ja-JP" b="0" i="0" dirty="0">
                <a:solidFill>
                  <a:srgbClr val="0F1419"/>
                </a:solidFill>
                <a:effectLst/>
                <a:latin typeface="BIZ UDPゴシック" panose="020B0400000000000000" pitchFamily="50" charset="-128"/>
                <a:ea typeface="BIZ UDPゴシック" panose="020B0400000000000000" pitchFamily="50" charset="-128"/>
              </a:rPr>
              <a:t>20</a:t>
            </a:r>
            <a:r>
              <a:rPr lang="ja-JP" altLang="en-US" b="0" i="0" dirty="0">
                <a:solidFill>
                  <a:srgbClr val="0F1419"/>
                </a:solidFill>
                <a:effectLst/>
                <a:latin typeface="BIZ UDPゴシック" panose="020B0400000000000000" pitchFamily="50" charset="-128"/>
                <a:ea typeface="BIZ UDPゴシック" panose="020B0400000000000000" pitchFamily="50" charset="-128"/>
              </a:rPr>
              <a:t>日</a:t>
            </a:r>
            <a:r>
              <a:rPr lang="en-US" altLang="ja-JP" b="0" i="0" dirty="0">
                <a:solidFill>
                  <a:srgbClr val="0F1419"/>
                </a:solidFill>
                <a:effectLst/>
                <a:latin typeface="BIZ UDPゴシック" panose="020B0400000000000000" pitchFamily="50" charset="-128"/>
                <a:ea typeface="BIZ UDPゴシック" panose="020B0400000000000000" pitchFamily="50" charset="-128"/>
              </a:rPr>
              <a:t>(MNA) </a:t>
            </a:r>
          </a:p>
          <a:p>
            <a:r>
              <a:rPr lang="ja-JP" altLang="en-US" b="0" i="0" dirty="0">
                <a:solidFill>
                  <a:srgbClr val="0F1419"/>
                </a:solidFill>
                <a:effectLst/>
                <a:latin typeface="BIZ UDPゴシック" panose="020B0400000000000000" pitchFamily="50" charset="-128"/>
                <a:ea typeface="BIZ UDPゴシック" panose="020B0400000000000000" pitchFamily="50" charset="-128"/>
              </a:rPr>
              <a:t>ロシアのすべての銀行と多くの銀行がイランの金融通信システムに接続されており、ワールドワイド・インターバンク・金融・テレコミュニケーション</a:t>
            </a:r>
            <a:r>
              <a:rPr lang="en-US" altLang="ja-JP" b="0" i="0" dirty="0">
                <a:solidFill>
                  <a:srgbClr val="0F1419"/>
                </a:solidFill>
                <a:effectLst/>
                <a:latin typeface="BIZ UDPゴシック" panose="020B0400000000000000" pitchFamily="50" charset="-128"/>
                <a:ea typeface="BIZ UDPゴシック" panose="020B0400000000000000" pitchFamily="50" charset="-128"/>
              </a:rPr>
              <a:t>(SWIFT)</a:t>
            </a:r>
            <a:r>
              <a:rPr lang="ja-JP" altLang="en-US" b="0" i="0" dirty="0">
                <a:solidFill>
                  <a:srgbClr val="0F1419"/>
                </a:solidFill>
                <a:effectLst/>
                <a:latin typeface="BIZ UDPゴシック" panose="020B0400000000000000" pitchFamily="50" charset="-128"/>
                <a:ea typeface="BIZ UDPゴシック" panose="020B0400000000000000" pitchFamily="50" charset="-128"/>
              </a:rPr>
              <a:t>の必要性を排除している。イラン中央銀行デプ総裁談。</a:t>
            </a:r>
            <a:endParaRPr lang="ja-JP" altLang="en-US" dirty="0">
              <a:latin typeface="BIZ UDPゴシック" panose="020B0400000000000000" pitchFamily="50" charset="-128"/>
              <a:ea typeface="BIZ UDPゴシック" panose="020B0400000000000000" pitchFamily="50" charset="-128"/>
            </a:endParaRPr>
          </a:p>
        </p:txBody>
      </p:sp>
      <p:pic>
        <p:nvPicPr>
          <p:cNvPr id="1028" name="Picture 4">
            <a:extLst>
              <a:ext uri="{FF2B5EF4-FFF2-40B4-BE49-F238E27FC236}">
                <a16:creationId xmlns:a16="http://schemas.microsoft.com/office/drawing/2014/main" id="{73E00CCB-F75A-E8A2-7052-D39C976F0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078" y="1941031"/>
            <a:ext cx="6477000" cy="364807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3BD9323E-E917-4539-8526-18223E14A87A}"/>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ロシア＝イランの金融連携</a:t>
            </a:r>
          </a:p>
        </p:txBody>
      </p:sp>
    </p:spTree>
    <p:extLst>
      <p:ext uri="{BB962C8B-B14F-4D97-AF65-F5344CB8AC3E}">
        <p14:creationId xmlns:p14="http://schemas.microsoft.com/office/powerpoint/2010/main" val="335891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A252B62B-F7A9-4B89-BFA5-68195B6564D2}"/>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BIZ UDPゴシック" panose="020B0400000000000000" pitchFamily="50" charset="-128"/>
                <a:ea typeface="BIZ UDPゴシック" panose="020B0400000000000000" pitchFamily="50" charset="-128"/>
              </a:rPr>
              <a:t>ASEAN</a:t>
            </a:r>
            <a:r>
              <a:rPr kumimoji="1" lang="ja-JP" altLang="en-US" sz="2400" dirty="0">
                <a:latin typeface="BIZ UDPゴシック" panose="020B0400000000000000" pitchFamily="50" charset="-128"/>
                <a:ea typeface="BIZ UDPゴシック" panose="020B0400000000000000" pitchFamily="50" charset="-128"/>
              </a:rPr>
              <a:t>現地通貨決済枠組み</a:t>
            </a:r>
          </a:p>
        </p:txBody>
      </p:sp>
      <p:sp>
        <p:nvSpPr>
          <p:cNvPr id="2" name="テキスト ボックス 1">
            <a:extLst>
              <a:ext uri="{FF2B5EF4-FFF2-40B4-BE49-F238E27FC236}">
                <a16:creationId xmlns:a16="http://schemas.microsoft.com/office/drawing/2014/main" id="{4BA888B1-BFEB-4298-883C-D98AEDF6DDF3}"/>
              </a:ext>
            </a:extLst>
          </p:cNvPr>
          <p:cNvSpPr txBox="1"/>
          <p:nvPr/>
        </p:nvSpPr>
        <p:spPr>
          <a:xfrm>
            <a:off x="191000" y="550986"/>
            <a:ext cx="11911957" cy="1477328"/>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東南アジア諸国連合</a:t>
            </a:r>
            <a:r>
              <a:rPr kumimoji="1" lang="en-US" altLang="ja-JP" dirty="0">
                <a:latin typeface="BIZ UDPゴシック" panose="020B0400000000000000" pitchFamily="50" charset="-128"/>
                <a:ea typeface="BIZ UDPゴシック" panose="020B0400000000000000" pitchFamily="50" charset="-128"/>
              </a:rPr>
              <a:t>ASEAN</a:t>
            </a:r>
            <a:r>
              <a:rPr kumimoji="1" lang="ja-JP" altLang="en-US" dirty="0">
                <a:latin typeface="BIZ UDPゴシック" panose="020B0400000000000000" pitchFamily="50" charset="-128"/>
                <a:ea typeface="BIZ UDPゴシック" panose="020B0400000000000000" pitchFamily="50" charset="-128"/>
              </a:rPr>
              <a:t>は、</a:t>
            </a:r>
            <a:r>
              <a:rPr kumimoji="1" lang="en-US" altLang="ja-JP" dirty="0">
                <a:latin typeface="BIZ UDPゴシック" panose="020B0400000000000000" pitchFamily="50" charset="-128"/>
                <a:ea typeface="BIZ UDPゴシック" panose="020B0400000000000000" pitchFamily="50" charset="-128"/>
              </a:rPr>
              <a:t>ASEAN</a:t>
            </a:r>
            <a:r>
              <a:rPr kumimoji="1" lang="ja-JP" altLang="en-US" dirty="0">
                <a:latin typeface="BIZ UDPゴシック" panose="020B0400000000000000" pitchFamily="50" charset="-128"/>
                <a:ea typeface="BIZ UDPゴシック" panose="020B0400000000000000" pitchFamily="50" charset="-128"/>
              </a:rPr>
              <a:t>経済共同体（</a:t>
            </a:r>
            <a:r>
              <a:rPr kumimoji="1" lang="en-US" altLang="ja-JP" dirty="0">
                <a:latin typeface="BIZ UDPゴシック" panose="020B0400000000000000" pitchFamily="50" charset="-128"/>
                <a:ea typeface="BIZ UDPゴシック" panose="020B0400000000000000" pitchFamily="50" charset="-128"/>
              </a:rPr>
              <a:t>AEC</a:t>
            </a:r>
            <a:r>
              <a:rPr kumimoji="1" lang="ja-JP" altLang="en-US" dirty="0">
                <a:latin typeface="BIZ UDPゴシック" panose="020B0400000000000000" pitchFamily="50" charset="-128"/>
                <a:ea typeface="BIZ UDPゴシック" panose="020B0400000000000000" pitchFamily="50" charset="-128"/>
              </a:rPr>
              <a:t>）における経済・金融統合に通貨決済枠組み（</a:t>
            </a:r>
            <a:r>
              <a:rPr kumimoji="1" lang="en-US" altLang="ja-JP" dirty="0">
                <a:latin typeface="BIZ UDPゴシック" panose="020B0400000000000000" pitchFamily="50" charset="-128"/>
                <a:ea typeface="BIZ UDPゴシック" panose="020B0400000000000000" pitchFamily="50" charset="-128"/>
              </a:rPr>
              <a:t>Local </a:t>
            </a:r>
            <a:r>
              <a:rPr kumimoji="1" lang="en-US" altLang="ja-JP" dirty="0" err="1">
                <a:latin typeface="BIZ UDPゴシック" panose="020B0400000000000000" pitchFamily="50" charset="-128"/>
                <a:ea typeface="BIZ UDPゴシック" panose="020B0400000000000000" pitchFamily="50" charset="-128"/>
              </a:rPr>
              <a:t>Curency</a:t>
            </a:r>
            <a:r>
              <a:rPr kumimoji="1" lang="en-US" altLang="ja-JP" dirty="0">
                <a:latin typeface="BIZ UDPゴシック" panose="020B0400000000000000" pitchFamily="50" charset="-128"/>
                <a:ea typeface="BIZ UDPゴシック" panose="020B0400000000000000" pitchFamily="50" charset="-128"/>
              </a:rPr>
              <a:t> Settlement Framework:</a:t>
            </a:r>
            <a:r>
              <a:rPr lang="en-US" altLang="ja-JP" dirty="0">
                <a:latin typeface="BIZ UDPゴシック" panose="020B0400000000000000" pitchFamily="50" charset="-128"/>
                <a:ea typeface="BIZ UDPゴシック" panose="020B0400000000000000" pitchFamily="50" charset="-128"/>
              </a:rPr>
              <a:t>LCSF</a:t>
            </a:r>
            <a:r>
              <a:rPr lang="ja-JP" altLang="en-US" dirty="0">
                <a:latin typeface="BIZ UDPゴシック" panose="020B0400000000000000" pitchFamily="50" charset="-128"/>
                <a:ea typeface="BIZ UDPゴシック" panose="020B0400000000000000" pitchFamily="50" charset="-128"/>
              </a:rPr>
              <a:t>）を推進。</a:t>
            </a:r>
            <a:endParaRPr lang="en-US" altLang="ja-JP"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貿易や直接投資、サービス取引で地場通貨を利用することで、ドル、ユーロ、円などの主要通貨の変動にともなう為替リスクを軽減することが目的。</a:t>
            </a:r>
            <a:endParaRPr kumimoji="1" lang="ja-JP" altLang="en-US" dirty="0">
              <a:latin typeface="BIZ UDPゴシック" panose="020B0400000000000000" pitchFamily="50" charset="-128"/>
              <a:ea typeface="BIZ UDPゴシック" panose="020B0400000000000000" pitchFamily="50" charset="-128"/>
            </a:endParaRPr>
          </a:p>
        </p:txBody>
      </p:sp>
      <p:pic>
        <p:nvPicPr>
          <p:cNvPr id="6146" name="Picture 2" descr="Progress of the ASEAN Community and its Impact to Business | Founder's ...">
            <a:extLst>
              <a:ext uri="{FF2B5EF4-FFF2-40B4-BE49-F238E27FC236}">
                <a16:creationId xmlns:a16="http://schemas.microsoft.com/office/drawing/2014/main" id="{5209B351-E188-4286-816E-4FA060AA5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00" y="2100329"/>
            <a:ext cx="6932023" cy="4481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313F4A0-AB4B-442A-BF4A-2F9F0676E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152" y="1936461"/>
            <a:ext cx="2524125" cy="4381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14D6659-6D05-44BA-939E-DFE3475C2D1B}"/>
              </a:ext>
            </a:extLst>
          </p:cNvPr>
          <p:cNvSpPr txBox="1"/>
          <p:nvPr/>
        </p:nvSpPr>
        <p:spPr>
          <a:xfrm>
            <a:off x="7280073" y="2466464"/>
            <a:ext cx="4911927" cy="2862322"/>
          </a:xfrm>
          <a:prstGeom prst="rect">
            <a:avLst/>
          </a:prstGeom>
          <a:noFill/>
        </p:spPr>
        <p:txBody>
          <a:bodyPr wrap="square">
            <a:spAutoFit/>
          </a:bodyPr>
          <a:lstStyle/>
          <a:p>
            <a:r>
              <a:rPr lang="en-US" altLang="ja-JP" b="0" i="0" dirty="0">
                <a:solidFill>
                  <a:srgbClr val="333333"/>
                </a:solidFill>
                <a:effectLst/>
                <a:latin typeface="BIZ UDPゴシック" panose="020B0400000000000000" pitchFamily="50" charset="-128"/>
                <a:ea typeface="BIZ UDPゴシック" panose="020B0400000000000000" pitchFamily="50" charset="-128"/>
              </a:rPr>
              <a:t>2023</a:t>
            </a:r>
            <a:r>
              <a:rPr lang="ja-JP" altLang="en-US" b="0" i="0" dirty="0">
                <a:solidFill>
                  <a:srgbClr val="333333"/>
                </a:solidFill>
                <a:effectLst/>
                <a:latin typeface="BIZ UDPゴシック" panose="020B0400000000000000" pitchFamily="50" charset="-128"/>
                <a:ea typeface="BIZ UDPゴシック" panose="020B0400000000000000" pitchFamily="50" charset="-128"/>
              </a:rPr>
              <a:t>年</a:t>
            </a:r>
            <a:r>
              <a:rPr lang="en-US" altLang="ja-JP" b="0" i="0" dirty="0">
                <a:solidFill>
                  <a:srgbClr val="333333"/>
                </a:solidFill>
                <a:effectLst/>
                <a:latin typeface="BIZ UDPゴシック" panose="020B0400000000000000" pitchFamily="50" charset="-128"/>
                <a:ea typeface="BIZ UDPゴシック" panose="020B0400000000000000" pitchFamily="50" charset="-128"/>
              </a:rPr>
              <a:t>3</a:t>
            </a:r>
            <a:r>
              <a:rPr lang="ja-JP" altLang="en-US" b="0" i="0" dirty="0">
                <a:solidFill>
                  <a:srgbClr val="333333"/>
                </a:solidFill>
                <a:effectLst/>
                <a:latin typeface="BIZ UDPゴシック" panose="020B0400000000000000" pitchFamily="50" charset="-128"/>
                <a:ea typeface="BIZ UDPゴシック" panose="020B0400000000000000" pitchFamily="50" charset="-128"/>
              </a:rPr>
              <a:t>月</a:t>
            </a:r>
            <a:r>
              <a:rPr lang="en-US" altLang="ja-JP" b="0" i="0" dirty="0">
                <a:solidFill>
                  <a:srgbClr val="333333"/>
                </a:solidFill>
                <a:effectLst/>
                <a:latin typeface="BIZ UDPゴシック" panose="020B0400000000000000" pitchFamily="50" charset="-128"/>
                <a:ea typeface="BIZ UDPゴシック" panose="020B0400000000000000" pitchFamily="50" charset="-128"/>
              </a:rPr>
              <a:t>28</a:t>
            </a:r>
            <a:r>
              <a:rPr lang="ja-JP" altLang="en-US" b="0" i="0" dirty="0">
                <a:solidFill>
                  <a:srgbClr val="333333"/>
                </a:solidFill>
                <a:effectLst/>
                <a:latin typeface="BIZ UDPゴシック" panose="020B0400000000000000" pitchFamily="50" charset="-128"/>
                <a:ea typeface="BIZ UDPゴシック" panose="020B0400000000000000" pitchFamily="50" charset="-128"/>
              </a:rPr>
              <a:t>日から、</a:t>
            </a:r>
            <a:r>
              <a:rPr lang="en-US" altLang="ja-JP" b="0" i="0" dirty="0">
                <a:solidFill>
                  <a:srgbClr val="333333"/>
                </a:solidFill>
                <a:effectLst/>
                <a:latin typeface="BIZ UDPゴシック" panose="020B0400000000000000" pitchFamily="50" charset="-128"/>
                <a:ea typeface="BIZ UDPゴシック" panose="020B0400000000000000" pitchFamily="50" charset="-128"/>
              </a:rPr>
              <a:t>ASEAN</a:t>
            </a:r>
            <a:r>
              <a:rPr lang="ja-JP" altLang="en-US" b="0" i="0" dirty="0">
                <a:solidFill>
                  <a:srgbClr val="333333"/>
                </a:solidFill>
                <a:effectLst/>
                <a:latin typeface="BIZ UDPゴシック" panose="020B0400000000000000" pitchFamily="50" charset="-128"/>
                <a:ea typeface="BIZ UDPゴシック" panose="020B0400000000000000" pitchFamily="50" charset="-128"/>
              </a:rPr>
              <a:t>財務大臣と　中央銀行総裁の公式会議がインドネシアで開催。</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r>
              <a:rPr lang="ja-JP" altLang="en-US" b="0" i="0" dirty="0">
                <a:solidFill>
                  <a:srgbClr val="333333"/>
                </a:solidFill>
                <a:effectLst/>
                <a:latin typeface="BIZ UDPゴシック" panose="020B0400000000000000" pitchFamily="50" charset="-128"/>
                <a:ea typeface="BIZ UDPゴシック" panose="020B0400000000000000" pitchFamily="50" charset="-128"/>
              </a:rPr>
              <a:t>金融取引における</a:t>
            </a:r>
            <a:r>
              <a:rPr lang="ja-JP" altLang="en-US" b="0" i="0" dirty="0">
                <a:solidFill>
                  <a:srgbClr val="C00000"/>
                </a:solidFill>
                <a:effectLst/>
                <a:latin typeface="BIZ UDPゴシック" panose="020B0400000000000000" pitchFamily="50" charset="-128"/>
                <a:ea typeface="BIZ UDPゴシック" panose="020B0400000000000000" pitchFamily="50" charset="-128"/>
              </a:rPr>
              <a:t>米ドル、ユーロ、円、英ポンド</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への依存度を下げ、現地通貨建て決済への移行に向けた議論。</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endParaRPr lang="en-US" altLang="ja-JP" dirty="0">
              <a:solidFill>
                <a:srgbClr val="333333"/>
              </a:solidFill>
              <a:latin typeface="BIZ UDPゴシック" panose="020B0400000000000000" pitchFamily="50" charset="-128"/>
              <a:ea typeface="BIZ UDPゴシック" panose="020B0400000000000000" pitchFamily="50" charset="-128"/>
            </a:endParaRPr>
          </a:p>
          <a:p>
            <a:r>
              <a:rPr lang="ja-JP" altLang="en-US" b="0" i="0" dirty="0">
                <a:solidFill>
                  <a:srgbClr val="333333"/>
                </a:solidFill>
                <a:effectLst/>
                <a:latin typeface="BIZ UDPゴシック" panose="020B0400000000000000" pitchFamily="50" charset="-128"/>
                <a:ea typeface="BIZ UDPゴシック" panose="020B0400000000000000" pitchFamily="50" charset="-128"/>
              </a:rPr>
              <a:t>インドネシア、マレーシア、シンガポール、フィリピン、タイの間でこのような協力に関する合意に達しました。</a:t>
            </a:r>
            <a:endParaRPr lang="ja-JP" altLang="en-US"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08F9C4AC-82EE-400E-A0BE-18AFCE6C86F4}"/>
              </a:ext>
            </a:extLst>
          </p:cNvPr>
          <p:cNvSpPr txBox="1"/>
          <p:nvPr/>
        </p:nvSpPr>
        <p:spPr>
          <a:xfrm>
            <a:off x="7280073" y="5538199"/>
            <a:ext cx="4822884" cy="1200329"/>
          </a:xfrm>
          <a:prstGeom prst="rect">
            <a:avLst/>
          </a:prstGeom>
          <a:noFill/>
        </p:spPr>
        <p:txBody>
          <a:bodyPr wrap="square">
            <a:spAutoFit/>
          </a:bodyPr>
          <a:lstStyle/>
          <a:p>
            <a:r>
              <a:rPr lang="en-US" altLang="ja-JP" dirty="0">
                <a:hlinkClick r:id="rId4"/>
              </a:rPr>
              <a:t>ASEAN</a:t>
            </a:r>
            <a:r>
              <a:rPr lang="ja-JP" altLang="en-US" dirty="0">
                <a:hlinkClick r:id="rId4"/>
              </a:rPr>
              <a:t>財務大臣と中央銀行は米ドル、ユーロ、円の廃止を検討し、インドネシアはビザとマスターカードの段階的廃止を要求 </a:t>
            </a:r>
            <a:r>
              <a:rPr lang="en-US" altLang="ja-JP" dirty="0">
                <a:hlinkClick r:id="rId4"/>
              </a:rPr>
              <a:t>(aseanbriefing.com)</a:t>
            </a:r>
            <a:endParaRPr lang="ja-JP" altLang="en-US" dirty="0"/>
          </a:p>
        </p:txBody>
      </p:sp>
    </p:spTree>
    <p:extLst>
      <p:ext uri="{BB962C8B-B14F-4D97-AF65-F5344CB8AC3E}">
        <p14:creationId xmlns:p14="http://schemas.microsoft.com/office/powerpoint/2010/main" val="3618742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正方形/長方形 2123">
            <a:extLst>
              <a:ext uri="{FF2B5EF4-FFF2-40B4-BE49-F238E27FC236}">
                <a16:creationId xmlns:a16="http://schemas.microsoft.com/office/drawing/2014/main" id="{50BFA8FE-0D32-1D66-21F9-4A65C481CDC7}"/>
              </a:ext>
            </a:extLst>
          </p:cNvPr>
          <p:cNvSpPr/>
          <p:nvPr/>
        </p:nvSpPr>
        <p:spPr>
          <a:xfrm>
            <a:off x="0" y="-12355"/>
            <a:ext cx="12192000" cy="4678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「金」価格が高騰し、「銀」 の需要が過去最高を記録</a:t>
            </a:r>
            <a:endParaRPr kumimoji="1" lang="ja-JP" altLang="en-US" sz="2400" b="1" dirty="0">
              <a:latin typeface="BIZ UDPゴシック" panose="020B0400000000000000" pitchFamily="50" charset="-128"/>
              <a:ea typeface="BIZ UDPゴシック" panose="020B0400000000000000" pitchFamily="50" charset="-128"/>
            </a:endParaRPr>
          </a:p>
        </p:txBody>
      </p:sp>
      <p:grpSp>
        <p:nvGrpSpPr>
          <p:cNvPr id="7" name="object 9">
            <a:extLst>
              <a:ext uri="{FF2B5EF4-FFF2-40B4-BE49-F238E27FC236}">
                <a16:creationId xmlns:a16="http://schemas.microsoft.com/office/drawing/2014/main" id="{E4A701AD-C46F-7939-4A39-BD7F5512C4A9}"/>
              </a:ext>
            </a:extLst>
          </p:cNvPr>
          <p:cNvGrpSpPr/>
          <p:nvPr/>
        </p:nvGrpSpPr>
        <p:grpSpPr>
          <a:xfrm rot="5400000">
            <a:off x="1110307" y="1789091"/>
            <a:ext cx="3488054" cy="4653280"/>
            <a:chOff x="2548508" y="4380979"/>
            <a:chExt cx="3488054" cy="4653280"/>
          </a:xfrm>
        </p:grpSpPr>
        <p:sp>
          <p:nvSpPr>
            <p:cNvPr id="8" name="object 10">
              <a:extLst>
                <a:ext uri="{FF2B5EF4-FFF2-40B4-BE49-F238E27FC236}">
                  <a16:creationId xmlns:a16="http://schemas.microsoft.com/office/drawing/2014/main" id="{7224AC6C-7CB9-A31A-B8E9-DD25D2F87BE5}"/>
                </a:ext>
              </a:extLst>
            </p:cNvPr>
            <p:cNvSpPr/>
            <p:nvPr/>
          </p:nvSpPr>
          <p:spPr>
            <a:xfrm>
              <a:off x="2940519" y="9008691"/>
              <a:ext cx="226695" cy="0"/>
            </a:xfrm>
            <a:custGeom>
              <a:avLst/>
              <a:gdLst/>
              <a:ahLst/>
              <a:cxnLst/>
              <a:rect l="l" t="t" r="r" b="b"/>
              <a:pathLst>
                <a:path w="226694">
                  <a:moveTo>
                    <a:pt x="226618" y="0"/>
                  </a:moveTo>
                  <a:lnTo>
                    <a:pt x="0" y="0"/>
                  </a:lnTo>
                </a:path>
              </a:pathLst>
            </a:custGeom>
            <a:solidFill>
              <a:srgbClr val="6D6E71"/>
            </a:solidFill>
          </p:spPr>
          <p:txBody>
            <a:bodyPr wrap="square" lIns="0" tIns="0" rIns="0" bIns="0" rtlCol="0"/>
            <a:lstStyle/>
            <a:p>
              <a:endParaRPr/>
            </a:p>
          </p:txBody>
        </p:sp>
        <p:sp>
          <p:nvSpPr>
            <p:cNvPr id="9" name="object 11">
              <a:extLst>
                <a:ext uri="{FF2B5EF4-FFF2-40B4-BE49-F238E27FC236}">
                  <a16:creationId xmlns:a16="http://schemas.microsoft.com/office/drawing/2014/main" id="{F6C6E57C-81EC-E07B-33C8-58FD37B70968}"/>
                </a:ext>
              </a:extLst>
            </p:cNvPr>
            <p:cNvSpPr/>
            <p:nvPr/>
          </p:nvSpPr>
          <p:spPr>
            <a:xfrm>
              <a:off x="2940519" y="9008694"/>
              <a:ext cx="183515" cy="0"/>
            </a:xfrm>
            <a:custGeom>
              <a:avLst/>
              <a:gdLst/>
              <a:ahLst/>
              <a:cxnLst/>
              <a:rect l="l" t="t" r="r" b="b"/>
              <a:pathLst>
                <a:path w="183514">
                  <a:moveTo>
                    <a:pt x="0" y="0"/>
                  </a:moveTo>
                  <a:lnTo>
                    <a:pt x="183134" y="0"/>
                  </a:lnTo>
                </a:path>
              </a:pathLst>
            </a:custGeom>
            <a:ln w="6159">
              <a:solidFill>
                <a:srgbClr val="777B7D"/>
              </a:solidFill>
            </a:ln>
          </p:spPr>
          <p:txBody>
            <a:bodyPr wrap="square" lIns="0" tIns="0" rIns="0" bIns="0" rtlCol="0"/>
            <a:lstStyle/>
            <a:p>
              <a:endParaRPr/>
            </a:p>
          </p:txBody>
        </p:sp>
        <p:sp>
          <p:nvSpPr>
            <p:cNvPr id="10" name="object 12">
              <a:extLst>
                <a:ext uri="{FF2B5EF4-FFF2-40B4-BE49-F238E27FC236}">
                  <a16:creationId xmlns:a16="http://schemas.microsoft.com/office/drawing/2014/main" id="{2FD73EAC-553B-EC44-8AF1-8022002D731B}"/>
                </a:ext>
              </a:extLst>
            </p:cNvPr>
            <p:cNvSpPr/>
            <p:nvPr/>
          </p:nvSpPr>
          <p:spPr>
            <a:xfrm>
              <a:off x="3105848" y="8983662"/>
              <a:ext cx="61594" cy="50165"/>
            </a:xfrm>
            <a:custGeom>
              <a:avLst/>
              <a:gdLst/>
              <a:ahLst/>
              <a:cxnLst/>
              <a:rect l="l" t="t" r="r" b="b"/>
              <a:pathLst>
                <a:path w="61594" h="50165">
                  <a:moveTo>
                    <a:pt x="0" y="0"/>
                  </a:moveTo>
                  <a:lnTo>
                    <a:pt x="14554" y="25031"/>
                  </a:lnTo>
                  <a:lnTo>
                    <a:pt x="0" y="50076"/>
                  </a:lnTo>
                  <a:lnTo>
                    <a:pt x="61290" y="25031"/>
                  </a:lnTo>
                  <a:lnTo>
                    <a:pt x="0" y="0"/>
                  </a:lnTo>
                  <a:close/>
                </a:path>
              </a:pathLst>
            </a:custGeom>
            <a:solidFill>
              <a:srgbClr val="777B7D"/>
            </a:solidFill>
          </p:spPr>
          <p:txBody>
            <a:bodyPr wrap="square" lIns="0" tIns="0" rIns="0" bIns="0" rtlCol="0"/>
            <a:lstStyle/>
            <a:p>
              <a:endParaRPr/>
            </a:p>
          </p:txBody>
        </p:sp>
        <p:sp>
          <p:nvSpPr>
            <p:cNvPr id="11" name="object 13">
              <a:extLst>
                <a:ext uri="{FF2B5EF4-FFF2-40B4-BE49-F238E27FC236}">
                  <a16:creationId xmlns:a16="http://schemas.microsoft.com/office/drawing/2014/main" id="{DDAD85BB-8063-7501-0752-6D4CB29757E0}"/>
                </a:ext>
              </a:extLst>
            </p:cNvPr>
            <p:cNvSpPr/>
            <p:nvPr/>
          </p:nvSpPr>
          <p:spPr>
            <a:xfrm>
              <a:off x="2551683" y="8374634"/>
              <a:ext cx="167640" cy="1905"/>
            </a:xfrm>
            <a:custGeom>
              <a:avLst/>
              <a:gdLst/>
              <a:ahLst/>
              <a:cxnLst/>
              <a:rect l="l" t="t" r="r" b="b"/>
              <a:pathLst>
                <a:path w="167639" h="1904">
                  <a:moveTo>
                    <a:pt x="167220" y="0"/>
                  </a:moveTo>
                  <a:lnTo>
                    <a:pt x="0" y="1854"/>
                  </a:lnTo>
                </a:path>
              </a:pathLst>
            </a:custGeom>
            <a:solidFill>
              <a:srgbClr val="6D6E71"/>
            </a:solidFill>
          </p:spPr>
          <p:txBody>
            <a:bodyPr wrap="square" lIns="0" tIns="0" rIns="0" bIns="0" rtlCol="0"/>
            <a:lstStyle/>
            <a:p>
              <a:endParaRPr/>
            </a:p>
          </p:txBody>
        </p:sp>
        <p:sp>
          <p:nvSpPr>
            <p:cNvPr id="12" name="object 14">
              <a:extLst>
                <a:ext uri="{FF2B5EF4-FFF2-40B4-BE49-F238E27FC236}">
                  <a16:creationId xmlns:a16="http://schemas.microsoft.com/office/drawing/2014/main" id="{2D20BAF6-08A2-EB5B-000C-44818EA89AD7}"/>
                </a:ext>
              </a:extLst>
            </p:cNvPr>
            <p:cNvSpPr/>
            <p:nvPr/>
          </p:nvSpPr>
          <p:spPr>
            <a:xfrm>
              <a:off x="2551683" y="8375116"/>
              <a:ext cx="123825" cy="1905"/>
            </a:xfrm>
            <a:custGeom>
              <a:avLst/>
              <a:gdLst/>
              <a:ahLst/>
              <a:cxnLst/>
              <a:rect l="l" t="t" r="r" b="b"/>
              <a:pathLst>
                <a:path w="123825" h="1904">
                  <a:moveTo>
                    <a:pt x="0" y="1371"/>
                  </a:moveTo>
                  <a:lnTo>
                    <a:pt x="123723" y="0"/>
                  </a:lnTo>
                </a:path>
              </a:pathLst>
            </a:custGeom>
            <a:ln w="6159">
              <a:solidFill>
                <a:srgbClr val="777B7D"/>
              </a:solidFill>
            </a:ln>
          </p:spPr>
          <p:txBody>
            <a:bodyPr wrap="square" lIns="0" tIns="0" rIns="0" bIns="0" rtlCol="0"/>
            <a:lstStyle/>
            <a:p>
              <a:endParaRPr/>
            </a:p>
          </p:txBody>
        </p:sp>
        <p:sp>
          <p:nvSpPr>
            <p:cNvPr id="13" name="object 15">
              <a:extLst>
                <a:ext uri="{FF2B5EF4-FFF2-40B4-BE49-F238E27FC236}">
                  <a16:creationId xmlns:a16="http://schemas.microsoft.com/office/drawing/2014/main" id="{C77A3642-722F-F640-2D89-A86EC11781F9}"/>
                </a:ext>
              </a:extLst>
            </p:cNvPr>
            <p:cNvSpPr/>
            <p:nvPr/>
          </p:nvSpPr>
          <p:spPr>
            <a:xfrm>
              <a:off x="2657335" y="8350288"/>
              <a:ext cx="61594" cy="50165"/>
            </a:xfrm>
            <a:custGeom>
              <a:avLst/>
              <a:gdLst/>
              <a:ahLst/>
              <a:cxnLst/>
              <a:rect l="l" t="t" r="r" b="b"/>
              <a:pathLst>
                <a:path w="61594" h="50165">
                  <a:moveTo>
                    <a:pt x="0" y="0"/>
                  </a:moveTo>
                  <a:lnTo>
                    <a:pt x="14820" y="24879"/>
                  </a:lnTo>
                  <a:lnTo>
                    <a:pt x="558" y="50063"/>
                  </a:lnTo>
                  <a:lnTo>
                    <a:pt x="61556" y="24358"/>
                  </a:lnTo>
                  <a:lnTo>
                    <a:pt x="0" y="0"/>
                  </a:lnTo>
                  <a:close/>
                </a:path>
              </a:pathLst>
            </a:custGeom>
            <a:solidFill>
              <a:srgbClr val="777B7D"/>
            </a:solidFill>
          </p:spPr>
          <p:txBody>
            <a:bodyPr wrap="square" lIns="0" tIns="0" rIns="0" bIns="0" rtlCol="0"/>
            <a:lstStyle/>
            <a:p>
              <a:endParaRPr/>
            </a:p>
          </p:txBody>
        </p:sp>
        <p:sp>
          <p:nvSpPr>
            <p:cNvPr id="14" name="object 16">
              <a:extLst>
                <a:ext uri="{FF2B5EF4-FFF2-40B4-BE49-F238E27FC236}">
                  <a16:creationId xmlns:a16="http://schemas.microsoft.com/office/drawing/2014/main" id="{E1878B56-4AA7-7264-63D1-DCFE714D1E3A}"/>
                </a:ext>
              </a:extLst>
            </p:cNvPr>
            <p:cNvSpPr/>
            <p:nvPr/>
          </p:nvSpPr>
          <p:spPr>
            <a:xfrm>
              <a:off x="3849446" y="8137525"/>
              <a:ext cx="241935" cy="0"/>
            </a:xfrm>
            <a:custGeom>
              <a:avLst/>
              <a:gdLst/>
              <a:ahLst/>
              <a:cxnLst/>
              <a:rect l="l" t="t" r="r" b="b"/>
              <a:pathLst>
                <a:path w="241935">
                  <a:moveTo>
                    <a:pt x="241338" y="0"/>
                  </a:moveTo>
                  <a:lnTo>
                    <a:pt x="0" y="0"/>
                  </a:lnTo>
                </a:path>
              </a:pathLst>
            </a:custGeom>
            <a:solidFill>
              <a:srgbClr val="6D6E71"/>
            </a:solidFill>
          </p:spPr>
          <p:txBody>
            <a:bodyPr wrap="square" lIns="0" tIns="0" rIns="0" bIns="0" rtlCol="0"/>
            <a:lstStyle/>
            <a:p>
              <a:endParaRPr/>
            </a:p>
          </p:txBody>
        </p:sp>
        <p:sp>
          <p:nvSpPr>
            <p:cNvPr id="15" name="object 17">
              <a:extLst>
                <a:ext uri="{FF2B5EF4-FFF2-40B4-BE49-F238E27FC236}">
                  <a16:creationId xmlns:a16="http://schemas.microsoft.com/office/drawing/2014/main" id="{069EC979-2624-BE57-7240-27D406D615E7}"/>
                </a:ext>
              </a:extLst>
            </p:cNvPr>
            <p:cNvSpPr/>
            <p:nvPr/>
          </p:nvSpPr>
          <p:spPr>
            <a:xfrm>
              <a:off x="3892943" y="8137525"/>
              <a:ext cx="198120" cy="0"/>
            </a:xfrm>
            <a:custGeom>
              <a:avLst/>
              <a:gdLst/>
              <a:ahLst/>
              <a:cxnLst/>
              <a:rect l="l" t="t" r="r" b="b"/>
              <a:pathLst>
                <a:path w="198120">
                  <a:moveTo>
                    <a:pt x="197840" y="0"/>
                  </a:moveTo>
                  <a:lnTo>
                    <a:pt x="0" y="0"/>
                  </a:lnTo>
                </a:path>
              </a:pathLst>
            </a:custGeom>
            <a:ln w="6159">
              <a:solidFill>
                <a:srgbClr val="777B7D"/>
              </a:solidFill>
            </a:ln>
          </p:spPr>
          <p:txBody>
            <a:bodyPr wrap="square" lIns="0" tIns="0" rIns="0" bIns="0" rtlCol="0"/>
            <a:lstStyle/>
            <a:p>
              <a:endParaRPr/>
            </a:p>
          </p:txBody>
        </p:sp>
        <p:sp>
          <p:nvSpPr>
            <p:cNvPr id="16" name="object 18">
              <a:extLst>
                <a:ext uri="{FF2B5EF4-FFF2-40B4-BE49-F238E27FC236}">
                  <a16:creationId xmlns:a16="http://schemas.microsoft.com/office/drawing/2014/main" id="{7B6CFA97-79E1-603E-2321-21E206877BD6}"/>
                </a:ext>
              </a:extLst>
            </p:cNvPr>
            <p:cNvSpPr/>
            <p:nvPr/>
          </p:nvSpPr>
          <p:spPr>
            <a:xfrm>
              <a:off x="3849458" y="8112480"/>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sp>
          <p:nvSpPr>
            <p:cNvPr id="17" name="object 19">
              <a:extLst>
                <a:ext uri="{FF2B5EF4-FFF2-40B4-BE49-F238E27FC236}">
                  <a16:creationId xmlns:a16="http://schemas.microsoft.com/office/drawing/2014/main" id="{73B4CF05-0963-940F-463F-E21A7A14C4A7}"/>
                </a:ext>
              </a:extLst>
            </p:cNvPr>
            <p:cNvSpPr/>
            <p:nvPr/>
          </p:nvSpPr>
          <p:spPr>
            <a:xfrm>
              <a:off x="5773686" y="4406023"/>
              <a:ext cx="259715" cy="0"/>
            </a:xfrm>
            <a:custGeom>
              <a:avLst/>
              <a:gdLst/>
              <a:ahLst/>
              <a:cxnLst/>
              <a:rect l="l" t="t" r="r" b="b"/>
              <a:pathLst>
                <a:path w="259714">
                  <a:moveTo>
                    <a:pt x="259410" y="0"/>
                  </a:moveTo>
                  <a:lnTo>
                    <a:pt x="0" y="0"/>
                  </a:lnTo>
                </a:path>
              </a:pathLst>
            </a:custGeom>
            <a:solidFill>
              <a:srgbClr val="6D6E71"/>
            </a:solidFill>
          </p:spPr>
          <p:txBody>
            <a:bodyPr wrap="square" lIns="0" tIns="0" rIns="0" bIns="0" rtlCol="0"/>
            <a:lstStyle/>
            <a:p>
              <a:endParaRPr/>
            </a:p>
          </p:txBody>
        </p:sp>
        <p:sp>
          <p:nvSpPr>
            <p:cNvPr id="18" name="object 20">
              <a:extLst>
                <a:ext uri="{FF2B5EF4-FFF2-40B4-BE49-F238E27FC236}">
                  <a16:creationId xmlns:a16="http://schemas.microsoft.com/office/drawing/2014/main" id="{7A339493-7FBA-C516-A2FC-C414BF473E14}"/>
                </a:ext>
              </a:extLst>
            </p:cNvPr>
            <p:cNvSpPr/>
            <p:nvPr/>
          </p:nvSpPr>
          <p:spPr>
            <a:xfrm>
              <a:off x="5817184" y="4406023"/>
              <a:ext cx="216535" cy="0"/>
            </a:xfrm>
            <a:custGeom>
              <a:avLst/>
              <a:gdLst/>
              <a:ahLst/>
              <a:cxnLst/>
              <a:rect l="l" t="t" r="r" b="b"/>
              <a:pathLst>
                <a:path w="216535">
                  <a:moveTo>
                    <a:pt x="215925" y="0"/>
                  </a:moveTo>
                  <a:lnTo>
                    <a:pt x="0" y="0"/>
                  </a:lnTo>
                </a:path>
              </a:pathLst>
            </a:custGeom>
            <a:ln w="6159">
              <a:solidFill>
                <a:srgbClr val="777B7D"/>
              </a:solidFill>
            </a:ln>
          </p:spPr>
          <p:txBody>
            <a:bodyPr wrap="square" lIns="0" tIns="0" rIns="0" bIns="0" rtlCol="0"/>
            <a:lstStyle/>
            <a:p>
              <a:endParaRPr/>
            </a:p>
          </p:txBody>
        </p:sp>
        <p:sp>
          <p:nvSpPr>
            <p:cNvPr id="19" name="object 21">
              <a:extLst>
                <a:ext uri="{FF2B5EF4-FFF2-40B4-BE49-F238E27FC236}">
                  <a16:creationId xmlns:a16="http://schemas.microsoft.com/office/drawing/2014/main" id="{485FB282-E1BB-9642-C67F-CCDAD35CA8FE}"/>
                </a:ext>
              </a:extLst>
            </p:cNvPr>
            <p:cNvSpPr/>
            <p:nvPr/>
          </p:nvSpPr>
          <p:spPr>
            <a:xfrm>
              <a:off x="5773699" y="4380979"/>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20" name="object 22">
            <a:extLst>
              <a:ext uri="{FF2B5EF4-FFF2-40B4-BE49-F238E27FC236}">
                <a16:creationId xmlns:a16="http://schemas.microsoft.com/office/drawing/2014/main" id="{75744381-506A-F91E-CD0A-7C044F7C1811}"/>
              </a:ext>
            </a:extLst>
          </p:cNvPr>
          <p:cNvGrpSpPr/>
          <p:nvPr/>
        </p:nvGrpSpPr>
        <p:grpSpPr>
          <a:xfrm rot="5400000">
            <a:off x="587447" y="1610708"/>
            <a:ext cx="163830" cy="59690"/>
            <a:chOff x="1735442" y="8862746"/>
            <a:chExt cx="163830" cy="59690"/>
          </a:xfrm>
        </p:grpSpPr>
        <p:sp>
          <p:nvSpPr>
            <p:cNvPr id="21" name="object 23">
              <a:extLst>
                <a:ext uri="{FF2B5EF4-FFF2-40B4-BE49-F238E27FC236}">
                  <a16:creationId xmlns:a16="http://schemas.microsoft.com/office/drawing/2014/main" id="{47A96040-F58F-4455-79F6-AF9EA579B618}"/>
                </a:ext>
              </a:extLst>
            </p:cNvPr>
            <p:cNvSpPr/>
            <p:nvPr/>
          </p:nvSpPr>
          <p:spPr>
            <a:xfrm>
              <a:off x="1837563" y="8862746"/>
              <a:ext cx="61594" cy="59690"/>
            </a:xfrm>
            <a:custGeom>
              <a:avLst/>
              <a:gdLst/>
              <a:ahLst/>
              <a:cxnLst/>
              <a:rect l="l" t="t" r="r" b="b"/>
              <a:pathLst>
                <a:path w="61594" h="59690">
                  <a:moveTo>
                    <a:pt x="30797" y="0"/>
                  </a:moveTo>
                  <a:lnTo>
                    <a:pt x="9624" y="7425"/>
                  </a:lnTo>
                  <a:lnTo>
                    <a:pt x="0" y="29746"/>
                  </a:lnTo>
                  <a:lnTo>
                    <a:pt x="9624" y="52045"/>
                  </a:lnTo>
                  <a:lnTo>
                    <a:pt x="30797" y="59493"/>
                  </a:lnTo>
                  <a:lnTo>
                    <a:pt x="51970" y="52067"/>
                  </a:lnTo>
                  <a:lnTo>
                    <a:pt x="61594" y="29746"/>
                  </a:lnTo>
                  <a:lnTo>
                    <a:pt x="51970" y="7447"/>
                  </a:lnTo>
                  <a:lnTo>
                    <a:pt x="30797" y="0"/>
                  </a:lnTo>
                  <a:close/>
                </a:path>
              </a:pathLst>
            </a:custGeom>
            <a:solidFill>
              <a:srgbClr val="FEBE29"/>
            </a:solidFill>
          </p:spPr>
          <p:txBody>
            <a:bodyPr wrap="square" lIns="0" tIns="0" rIns="0" bIns="0" rtlCol="0"/>
            <a:lstStyle/>
            <a:p>
              <a:endParaRPr/>
            </a:p>
          </p:txBody>
        </p:sp>
        <p:sp>
          <p:nvSpPr>
            <p:cNvPr id="22" name="object 24">
              <a:extLst>
                <a:ext uri="{FF2B5EF4-FFF2-40B4-BE49-F238E27FC236}">
                  <a16:creationId xmlns:a16="http://schemas.microsoft.com/office/drawing/2014/main" id="{4E9DCD4B-16BC-23A1-0002-2AE3888D118D}"/>
                </a:ext>
              </a:extLst>
            </p:cNvPr>
            <p:cNvSpPr/>
            <p:nvPr/>
          </p:nvSpPr>
          <p:spPr>
            <a:xfrm>
              <a:off x="1735442" y="8862746"/>
              <a:ext cx="61594" cy="59690"/>
            </a:xfrm>
            <a:custGeom>
              <a:avLst/>
              <a:gdLst/>
              <a:ahLst/>
              <a:cxnLst/>
              <a:rect l="l" t="t" r="r" b="b"/>
              <a:pathLst>
                <a:path w="61594" h="59690">
                  <a:moveTo>
                    <a:pt x="30797" y="0"/>
                  </a:moveTo>
                  <a:lnTo>
                    <a:pt x="9624" y="7425"/>
                  </a:lnTo>
                  <a:lnTo>
                    <a:pt x="0" y="29746"/>
                  </a:lnTo>
                  <a:lnTo>
                    <a:pt x="9624" y="52045"/>
                  </a:lnTo>
                  <a:lnTo>
                    <a:pt x="30797" y="59493"/>
                  </a:lnTo>
                  <a:lnTo>
                    <a:pt x="51970" y="52067"/>
                  </a:lnTo>
                  <a:lnTo>
                    <a:pt x="61594" y="29746"/>
                  </a:lnTo>
                  <a:lnTo>
                    <a:pt x="51970" y="7447"/>
                  </a:lnTo>
                  <a:lnTo>
                    <a:pt x="30797" y="0"/>
                  </a:lnTo>
                  <a:close/>
                </a:path>
              </a:pathLst>
            </a:custGeom>
            <a:solidFill>
              <a:srgbClr val="72BFCF"/>
            </a:solidFill>
          </p:spPr>
          <p:txBody>
            <a:bodyPr wrap="square" lIns="0" tIns="0" rIns="0" bIns="0" rtlCol="0"/>
            <a:lstStyle/>
            <a:p>
              <a:endParaRPr/>
            </a:p>
          </p:txBody>
        </p:sp>
      </p:grpSp>
      <p:grpSp>
        <p:nvGrpSpPr>
          <p:cNvPr id="23" name="object 25">
            <a:extLst>
              <a:ext uri="{FF2B5EF4-FFF2-40B4-BE49-F238E27FC236}">
                <a16:creationId xmlns:a16="http://schemas.microsoft.com/office/drawing/2014/main" id="{DF6F566E-3CF0-A430-3EC0-41201FE1303C}"/>
              </a:ext>
            </a:extLst>
          </p:cNvPr>
          <p:cNvGrpSpPr/>
          <p:nvPr/>
        </p:nvGrpSpPr>
        <p:grpSpPr>
          <a:xfrm rot="5400000">
            <a:off x="1474530" y="5366403"/>
            <a:ext cx="161925" cy="50165"/>
            <a:chOff x="5487327" y="7981378"/>
            <a:chExt cx="161925" cy="50165"/>
          </a:xfrm>
        </p:grpSpPr>
        <p:sp>
          <p:nvSpPr>
            <p:cNvPr id="24" name="object 26">
              <a:extLst>
                <a:ext uri="{FF2B5EF4-FFF2-40B4-BE49-F238E27FC236}">
                  <a16:creationId xmlns:a16="http://schemas.microsoft.com/office/drawing/2014/main" id="{B3839A53-E03E-AD22-3631-09EB5606EBD7}"/>
                </a:ext>
              </a:extLst>
            </p:cNvPr>
            <p:cNvSpPr/>
            <p:nvPr/>
          </p:nvSpPr>
          <p:spPr>
            <a:xfrm>
              <a:off x="5487339" y="8006423"/>
              <a:ext cx="161925" cy="0"/>
            </a:xfrm>
            <a:custGeom>
              <a:avLst/>
              <a:gdLst/>
              <a:ahLst/>
              <a:cxnLst/>
              <a:rect l="l" t="t" r="r" b="b"/>
              <a:pathLst>
                <a:path w="161925">
                  <a:moveTo>
                    <a:pt x="161328" y="0"/>
                  </a:moveTo>
                  <a:lnTo>
                    <a:pt x="0" y="0"/>
                  </a:lnTo>
                </a:path>
              </a:pathLst>
            </a:custGeom>
            <a:solidFill>
              <a:srgbClr val="6D6E71"/>
            </a:solidFill>
          </p:spPr>
          <p:txBody>
            <a:bodyPr wrap="square" lIns="0" tIns="0" rIns="0" bIns="0" rtlCol="0"/>
            <a:lstStyle/>
            <a:p>
              <a:endParaRPr/>
            </a:p>
          </p:txBody>
        </p:sp>
        <p:sp>
          <p:nvSpPr>
            <p:cNvPr id="25" name="object 27">
              <a:extLst>
                <a:ext uri="{FF2B5EF4-FFF2-40B4-BE49-F238E27FC236}">
                  <a16:creationId xmlns:a16="http://schemas.microsoft.com/office/drawing/2014/main" id="{22DEE94C-3D82-7809-5C36-7D5199522FAD}"/>
                </a:ext>
              </a:extLst>
            </p:cNvPr>
            <p:cNvSpPr/>
            <p:nvPr/>
          </p:nvSpPr>
          <p:spPr>
            <a:xfrm>
              <a:off x="5530824" y="8006423"/>
              <a:ext cx="118110" cy="0"/>
            </a:xfrm>
            <a:custGeom>
              <a:avLst/>
              <a:gdLst/>
              <a:ahLst/>
              <a:cxnLst/>
              <a:rect l="l" t="t" r="r" b="b"/>
              <a:pathLst>
                <a:path w="118110">
                  <a:moveTo>
                    <a:pt x="117843" y="0"/>
                  </a:moveTo>
                  <a:lnTo>
                    <a:pt x="0" y="0"/>
                  </a:lnTo>
                </a:path>
              </a:pathLst>
            </a:custGeom>
            <a:ln w="6159">
              <a:solidFill>
                <a:srgbClr val="777B7D"/>
              </a:solidFill>
            </a:ln>
          </p:spPr>
          <p:txBody>
            <a:bodyPr wrap="square" lIns="0" tIns="0" rIns="0" bIns="0" rtlCol="0"/>
            <a:lstStyle/>
            <a:p>
              <a:endParaRPr/>
            </a:p>
          </p:txBody>
        </p:sp>
        <p:sp>
          <p:nvSpPr>
            <p:cNvPr id="26" name="object 28">
              <a:extLst>
                <a:ext uri="{FF2B5EF4-FFF2-40B4-BE49-F238E27FC236}">
                  <a16:creationId xmlns:a16="http://schemas.microsoft.com/office/drawing/2014/main" id="{C653255D-64BF-7B5F-613B-833895FD9DC0}"/>
                </a:ext>
              </a:extLst>
            </p:cNvPr>
            <p:cNvSpPr/>
            <p:nvPr/>
          </p:nvSpPr>
          <p:spPr>
            <a:xfrm>
              <a:off x="5487327" y="7981378"/>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27" name="object 29">
            <a:extLst>
              <a:ext uri="{FF2B5EF4-FFF2-40B4-BE49-F238E27FC236}">
                <a16:creationId xmlns:a16="http://schemas.microsoft.com/office/drawing/2014/main" id="{F18B855E-1F03-9270-A6A3-5F757B7943F7}"/>
              </a:ext>
            </a:extLst>
          </p:cNvPr>
          <p:cNvGrpSpPr/>
          <p:nvPr/>
        </p:nvGrpSpPr>
        <p:grpSpPr>
          <a:xfrm rot="5400000">
            <a:off x="1676142" y="1610454"/>
            <a:ext cx="238125" cy="50165"/>
            <a:chOff x="1693278" y="7741666"/>
            <a:chExt cx="238125" cy="50165"/>
          </a:xfrm>
        </p:grpSpPr>
        <p:sp>
          <p:nvSpPr>
            <p:cNvPr id="28" name="object 30">
              <a:extLst>
                <a:ext uri="{FF2B5EF4-FFF2-40B4-BE49-F238E27FC236}">
                  <a16:creationId xmlns:a16="http://schemas.microsoft.com/office/drawing/2014/main" id="{196F28BA-B053-A23B-D48F-27D3E2D317DE}"/>
                </a:ext>
              </a:extLst>
            </p:cNvPr>
            <p:cNvSpPr/>
            <p:nvPr/>
          </p:nvSpPr>
          <p:spPr>
            <a:xfrm>
              <a:off x="1693278" y="7766697"/>
              <a:ext cx="238125" cy="0"/>
            </a:xfrm>
            <a:custGeom>
              <a:avLst/>
              <a:gdLst/>
              <a:ahLst/>
              <a:cxnLst/>
              <a:rect l="l" t="t" r="r" b="b"/>
              <a:pathLst>
                <a:path w="238125">
                  <a:moveTo>
                    <a:pt x="237591" y="0"/>
                  </a:moveTo>
                  <a:lnTo>
                    <a:pt x="0" y="0"/>
                  </a:lnTo>
                </a:path>
              </a:pathLst>
            </a:custGeom>
            <a:solidFill>
              <a:srgbClr val="6D6E71"/>
            </a:solidFill>
          </p:spPr>
          <p:txBody>
            <a:bodyPr wrap="square" lIns="0" tIns="0" rIns="0" bIns="0" rtlCol="0"/>
            <a:lstStyle/>
            <a:p>
              <a:endParaRPr/>
            </a:p>
          </p:txBody>
        </p:sp>
        <p:sp>
          <p:nvSpPr>
            <p:cNvPr id="29" name="object 31">
              <a:extLst>
                <a:ext uri="{FF2B5EF4-FFF2-40B4-BE49-F238E27FC236}">
                  <a16:creationId xmlns:a16="http://schemas.microsoft.com/office/drawing/2014/main" id="{DA4365A6-39CF-924A-5182-6216E4F0486F}"/>
                </a:ext>
              </a:extLst>
            </p:cNvPr>
            <p:cNvSpPr/>
            <p:nvPr/>
          </p:nvSpPr>
          <p:spPr>
            <a:xfrm>
              <a:off x="1693278" y="7766697"/>
              <a:ext cx="194310" cy="0"/>
            </a:xfrm>
            <a:custGeom>
              <a:avLst/>
              <a:gdLst/>
              <a:ahLst/>
              <a:cxnLst/>
              <a:rect l="l" t="t" r="r" b="b"/>
              <a:pathLst>
                <a:path w="194310">
                  <a:moveTo>
                    <a:pt x="0" y="0"/>
                  </a:moveTo>
                  <a:lnTo>
                    <a:pt x="194106" y="0"/>
                  </a:lnTo>
                </a:path>
              </a:pathLst>
            </a:custGeom>
            <a:ln w="6159">
              <a:solidFill>
                <a:srgbClr val="777B7D"/>
              </a:solidFill>
            </a:ln>
          </p:spPr>
          <p:txBody>
            <a:bodyPr wrap="square" lIns="0" tIns="0" rIns="0" bIns="0" rtlCol="0"/>
            <a:lstStyle/>
            <a:p>
              <a:endParaRPr/>
            </a:p>
          </p:txBody>
        </p:sp>
        <p:sp>
          <p:nvSpPr>
            <p:cNvPr id="30" name="object 32">
              <a:extLst>
                <a:ext uri="{FF2B5EF4-FFF2-40B4-BE49-F238E27FC236}">
                  <a16:creationId xmlns:a16="http://schemas.microsoft.com/office/drawing/2014/main" id="{6812C146-C569-46F2-CCCE-CB5E6B042464}"/>
                </a:ext>
              </a:extLst>
            </p:cNvPr>
            <p:cNvSpPr/>
            <p:nvPr/>
          </p:nvSpPr>
          <p:spPr>
            <a:xfrm>
              <a:off x="1869579" y="7741666"/>
              <a:ext cx="61594" cy="50165"/>
            </a:xfrm>
            <a:custGeom>
              <a:avLst/>
              <a:gdLst/>
              <a:ahLst/>
              <a:cxnLst/>
              <a:rect l="l" t="t" r="r" b="b"/>
              <a:pathLst>
                <a:path w="61594" h="50165">
                  <a:moveTo>
                    <a:pt x="0" y="0"/>
                  </a:moveTo>
                  <a:lnTo>
                    <a:pt x="14554" y="25031"/>
                  </a:lnTo>
                  <a:lnTo>
                    <a:pt x="0" y="50076"/>
                  </a:lnTo>
                  <a:lnTo>
                    <a:pt x="61290" y="25031"/>
                  </a:lnTo>
                  <a:lnTo>
                    <a:pt x="0" y="0"/>
                  </a:lnTo>
                  <a:close/>
                </a:path>
              </a:pathLst>
            </a:custGeom>
            <a:solidFill>
              <a:srgbClr val="777B7D"/>
            </a:solidFill>
          </p:spPr>
          <p:txBody>
            <a:bodyPr wrap="square" lIns="0" tIns="0" rIns="0" bIns="0" rtlCol="0"/>
            <a:lstStyle/>
            <a:p>
              <a:endParaRPr/>
            </a:p>
          </p:txBody>
        </p:sp>
      </p:grpSp>
      <p:grpSp>
        <p:nvGrpSpPr>
          <p:cNvPr id="31" name="object 33">
            <a:extLst>
              <a:ext uri="{FF2B5EF4-FFF2-40B4-BE49-F238E27FC236}">
                <a16:creationId xmlns:a16="http://schemas.microsoft.com/office/drawing/2014/main" id="{88FCE31B-8B82-9856-8E1A-3F44BB31E6D6}"/>
              </a:ext>
            </a:extLst>
          </p:cNvPr>
          <p:cNvGrpSpPr/>
          <p:nvPr/>
        </p:nvGrpSpPr>
        <p:grpSpPr>
          <a:xfrm rot="5400000">
            <a:off x="1445613" y="4632990"/>
            <a:ext cx="227329" cy="50165"/>
            <a:chOff x="4721212" y="7977593"/>
            <a:chExt cx="227329" cy="50165"/>
          </a:xfrm>
        </p:grpSpPr>
        <p:sp>
          <p:nvSpPr>
            <p:cNvPr id="1024" name="object 34">
              <a:extLst>
                <a:ext uri="{FF2B5EF4-FFF2-40B4-BE49-F238E27FC236}">
                  <a16:creationId xmlns:a16="http://schemas.microsoft.com/office/drawing/2014/main" id="{0B8CA680-8D0B-BE4E-622D-12A71E0451C8}"/>
                </a:ext>
              </a:extLst>
            </p:cNvPr>
            <p:cNvSpPr/>
            <p:nvPr/>
          </p:nvSpPr>
          <p:spPr>
            <a:xfrm>
              <a:off x="4721212" y="8002650"/>
              <a:ext cx="224154" cy="0"/>
            </a:xfrm>
            <a:custGeom>
              <a:avLst/>
              <a:gdLst/>
              <a:ahLst/>
              <a:cxnLst/>
              <a:rect l="l" t="t" r="r" b="b"/>
              <a:pathLst>
                <a:path w="224154">
                  <a:moveTo>
                    <a:pt x="223685" y="0"/>
                  </a:moveTo>
                  <a:lnTo>
                    <a:pt x="0" y="0"/>
                  </a:lnTo>
                </a:path>
              </a:pathLst>
            </a:custGeom>
            <a:solidFill>
              <a:srgbClr val="6D6E71"/>
            </a:solidFill>
          </p:spPr>
          <p:txBody>
            <a:bodyPr wrap="square" lIns="0" tIns="0" rIns="0" bIns="0" rtlCol="0"/>
            <a:lstStyle/>
            <a:p>
              <a:endParaRPr/>
            </a:p>
          </p:txBody>
        </p:sp>
        <p:sp>
          <p:nvSpPr>
            <p:cNvPr id="1025" name="object 35">
              <a:extLst>
                <a:ext uri="{FF2B5EF4-FFF2-40B4-BE49-F238E27FC236}">
                  <a16:creationId xmlns:a16="http://schemas.microsoft.com/office/drawing/2014/main" id="{4C60CE7F-4636-CFAE-B8B8-B98DE8730FC5}"/>
                </a:ext>
              </a:extLst>
            </p:cNvPr>
            <p:cNvSpPr/>
            <p:nvPr/>
          </p:nvSpPr>
          <p:spPr>
            <a:xfrm>
              <a:off x="4764709" y="8002638"/>
              <a:ext cx="180340" cy="0"/>
            </a:xfrm>
            <a:custGeom>
              <a:avLst/>
              <a:gdLst/>
              <a:ahLst/>
              <a:cxnLst/>
              <a:rect l="l" t="t" r="r" b="b"/>
              <a:pathLst>
                <a:path w="180339">
                  <a:moveTo>
                    <a:pt x="180200" y="0"/>
                  </a:moveTo>
                  <a:lnTo>
                    <a:pt x="0" y="0"/>
                  </a:lnTo>
                </a:path>
              </a:pathLst>
            </a:custGeom>
            <a:ln w="6159">
              <a:solidFill>
                <a:srgbClr val="777B7D"/>
              </a:solidFill>
            </a:ln>
          </p:spPr>
          <p:txBody>
            <a:bodyPr wrap="square" lIns="0" tIns="0" rIns="0" bIns="0" rtlCol="0"/>
            <a:lstStyle/>
            <a:p>
              <a:endParaRPr/>
            </a:p>
          </p:txBody>
        </p:sp>
        <p:sp>
          <p:nvSpPr>
            <p:cNvPr id="1027" name="object 36">
              <a:extLst>
                <a:ext uri="{FF2B5EF4-FFF2-40B4-BE49-F238E27FC236}">
                  <a16:creationId xmlns:a16="http://schemas.microsoft.com/office/drawing/2014/main" id="{3EB9B3CC-C0CF-AA09-4007-16AB440A1B2A}"/>
                </a:ext>
              </a:extLst>
            </p:cNvPr>
            <p:cNvSpPr/>
            <p:nvPr/>
          </p:nvSpPr>
          <p:spPr>
            <a:xfrm>
              <a:off x="4721212" y="7977593"/>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1029" name="object 37">
            <a:extLst>
              <a:ext uri="{FF2B5EF4-FFF2-40B4-BE49-F238E27FC236}">
                <a16:creationId xmlns:a16="http://schemas.microsoft.com/office/drawing/2014/main" id="{103C6CD7-0471-8833-907A-460236EA4E83}"/>
              </a:ext>
            </a:extLst>
          </p:cNvPr>
          <p:cNvGrpSpPr/>
          <p:nvPr/>
        </p:nvGrpSpPr>
        <p:grpSpPr>
          <a:xfrm rot="5400000">
            <a:off x="1582810" y="5113520"/>
            <a:ext cx="158115" cy="50165"/>
            <a:chOff x="5236349" y="7875003"/>
            <a:chExt cx="158115" cy="50165"/>
          </a:xfrm>
        </p:grpSpPr>
        <p:sp>
          <p:nvSpPr>
            <p:cNvPr id="1030" name="object 38">
              <a:extLst>
                <a:ext uri="{FF2B5EF4-FFF2-40B4-BE49-F238E27FC236}">
                  <a16:creationId xmlns:a16="http://schemas.microsoft.com/office/drawing/2014/main" id="{D0C39570-A8B7-A661-9B8F-7BECB1BB9E9D}"/>
                </a:ext>
              </a:extLst>
            </p:cNvPr>
            <p:cNvSpPr/>
            <p:nvPr/>
          </p:nvSpPr>
          <p:spPr>
            <a:xfrm>
              <a:off x="5236362" y="7899780"/>
              <a:ext cx="154940" cy="635"/>
            </a:xfrm>
            <a:custGeom>
              <a:avLst/>
              <a:gdLst/>
              <a:ahLst/>
              <a:cxnLst/>
              <a:rect l="l" t="t" r="r" b="b"/>
              <a:pathLst>
                <a:path w="154939" h="634">
                  <a:moveTo>
                    <a:pt x="154711" y="0"/>
                  </a:moveTo>
                  <a:lnTo>
                    <a:pt x="0" y="457"/>
                  </a:lnTo>
                </a:path>
              </a:pathLst>
            </a:custGeom>
            <a:solidFill>
              <a:srgbClr val="6D6E71"/>
            </a:solidFill>
          </p:spPr>
          <p:txBody>
            <a:bodyPr wrap="square" lIns="0" tIns="0" rIns="0" bIns="0" rtlCol="0"/>
            <a:lstStyle/>
            <a:p>
              <a:endParaRPr/>
            </a:p>
          </p:txBody>
        </p:sp>
        <p:sp>
          <p:nvSpPr>
            <p:cNvPr id="1031" name="object 39">
              <a:extLst>
                <a:ext uri="{FF2B5EF4-FFF2-40B4-BE49-F238E27FC236}">
                  <a16:creationId xmlns:a16="http://schemas.microsoft.com/office/drawing/2014/main" id="{899FAA3C-D5DE-CB07-3BFE-8FB2D5948415}"/>
                </a:ext>
              </a:extLst>
            </p:cNvPr>
            <p:cNvSpPr/>
            <p:nvPr/>
          </p:nvSpPr>
          <p:spPr>
            <a:xfrm>
              <a:off x="5279847" y="7899768"/>
              <a:ext cx="111760" cy="635"/>
            </a:xfrm>
            <a:custGeom>
              <a:avLst/>
              <a:gdLst/>
              <a:ahLst/>
              <a:cxnLst/>
              <a:rect l="l" t="t" r="r" b="b"/>
              <a:pathLst>
                <a:path w="111760" h="634">
                  <a:moveTo>
                    <a:pt x="111213" y="0"/>
                  </a:moveTo>
                  <a:lnTo>
                    <a:pt x="0" y="330"/>
                  </a:lnTo>
                </a:path>
              </a:pathLst>
            </a:custGeom>
            <a:ln w="6159">
              <a:solidFill>
                <a:srgbClr val="777B7D"/>
              </a:solidFill>
            </a:ln>
          </p:spPr>
          <p:txBody>
            <a:bodyPr wrap="square" lIns="0" tIns="0" rIns="0" bIns="0" rtlCol="0"/>
            <a:lstStyle/>
            <a:p>
              <a:endParaRPr/>
            </a:p>
          </p:txBody>
        </p:sp>
        <p:sp>
          <p:nvSpPr>
            <p:cNvPr id="1032" name="object 40">
              <a:extLst>
                <a:ext uri="{FF2B5EF4-FFF2-40B4-BE49-F238E27FC236}">
                  <a16:creationId xmlns:a16="http://schemas.microsoft.com/office/drawing/2014/main" id="{0A10BBB8-9EA5-BADD-902B-69C5F3DC092B}"/>
                </a:ext>
              </a:extLst>
            </p:cNvPr>
            <p:cNvSpPr/>
            <p:nvPr/>
          </p:nvSpPr>
          <p:spPr>
            <a:xfrm>
              <a:off x="5236349" y="7875003"/>
              <a:ext cx="61594" cy="50165"/>
            </a:xfrm>
            <a:custGeom>
              <a:avLst/>
              <a:gdLst/>
              <a:ahLst/>
              <a:cxnLst/>
              <a:rect l="l" t="t" r="r" b="b"/>
              <a:pathLst>
                <a:path w="61595" h="50165">
                  <a:moveTo>
                    <a:pt x="61214" y="0"/>
                  </a:moveTo>
                  <a:lnTo>
                    <a:pt x="0" y="25234"/>
                  </a:lnTo>
                  <a:lnTo>
                    <a:pt x="61366" y="50076"/>
                  </a:lnTo>
                  <a:lnTo>
                    <a:pt x="46736" y="25095"/>
                  </a:lnTo>
                  <a:lnTo>
                    <a:pt x="61214" y="0"/>
                  </a:lnTo>
                  <a:close/>
                </a:path>
              </a:pathLst>
            </a:custGeom>
            <a:solidFill>
              <a:srgbClr val="777B7D"/>
            </a:solidFill>
          </p:spPr>
          <p:txBody>
            <a:bodyPr wrap="square" lIns="0" tIns="0" rIns="0" bIns="0" rtlCol="0"/>
            <a:lstStyle/>
            <a:p>
              <a:endParaRPr/>
            </a:p>
          </p:txBody>
        </p:sp>
      </p:grpSp>
      <p:grpSp>
        <p:nvGrpSpPr>
          <p:cNvPr id="1033" name="object 41">
            <a:extLst>
              <a:ext uri="{FF2B5EF4-FFF2-40B4-BE49-F238E27FC236}">
                <a16:creationId xmlns:a16="http://schemas.microsoft.com/office/drawing/2014/main" id="{5DAE2596-BDDB-1AB1-AAFF-99DFE7C1F1FE}"/>
              </a:ext>
            </a:extLst>
          </p:cNvPr>
          <p:cNvGrpSpPr/>
          <p:nvPr/>
        </p:nvGrpSpPr>
        <p:grpSpPr>
          <a:xfrm rot="5400000">
            <a:off x="5754418" y="4825891"/>
            <a:ext cx="311150" cy="50165"/>
            <a:chOff x="4872202" y="3626878"/>
            <a:chExt cx="311150" cy="50165"/>
          </a:xfrm>
        </p:grpSpPr>
        <p:sp>
          <p:nvSpPr>
            <p:cNvPr id="1034" name="object 42">
              <a:extLst>
                <a:ext uri="{FF2B5EF4-FFF2-40B4-BE49-F238E27FC236}">
                  <a16:creationId xmlns:a16="http://schemas.microsoft.com/office/drawing/2014/main" id="{2EC32387-FBFC-3BC1-9F38-E40767052D25}"/>
                </a:ext>
              </a:extLst>
            </p:cNvPr>
            <p:cNvSpPr/>
            <p:nvPr/>
          </p:nvSpPr>
          <p:spPr>
            <a:xfrm>
              <a:off x="4872202" y="3651923"/>
              <a:ext cx="311150" cy="0"/>
            </a:xfrm>
            <a:custGeom>
              <a:avLst/>
              <a:gdLst/>
              <a:ahLst/>
              <a:cxnLst/>
              <a:rect l="l" t="t" r="r" b="b"/>
              <a:pathLst>
                <a:path w="311150">
                  <a:moveTo>
                    <a:pt x="310908" y="0"/>
                  </a:moveTo>
                  <a:lnTo>
                    <a:pt x="0" y="0"/>
                  </a:lnTo>
                </a:path>
              </a:pathLst>
            </a:custGeom>
            <a:solidFill>
              <a:srgbClr val="6D6E71"/>
            </a:solidFill>
          </p:spPr>
          <p:txBody>
            <a:bodyPr wrap="square" lIns="0" tIns="0" rIns="0" bIns="0" rtlCol="0"/>
            <a:lstStyle/>
            <a:p>
              <a:endParaRPr/>
            </a:p>
          </p:txBody>
        </p:sp>
        <p:sp>
          <p:nvSpPr>
            <p:cNvPr id="1035" name="object 43">
              <a:extLst>
                <a:ext uri="{FF2B5EF4-FFF2-40B4-BE49-F238E27FC236}">
                  <a16:creationId xmlns:a16="http://schemas.microsoft.com/office/drawing/2014/main" id="{F10B62FE-3CC3-3DB0-DC75-2617853CFF91}"/>
                </a:ext>
              </a:extLst>
            </p:cNvPr>
            <p:cNvSpPr/>
            <p:nvPr/>
          </p:nvSpPr>
          <p:spPr>
            <a:xfrm>
              <a:off x="4915687" y="3651923"/>
              <a:ext cx="267970" cy="0"/>
            </a:xfrm>
            <a:custGeom>
              <a:avLst/>
              <a:gdLst/>
              <a:ahLst/>
              <a:cxnLst/>
              <a:rect l="l" t="t" r="r" b="b"/>
              <a:pathLst>
                <a:path w="267970">
                  <a:moveTo>
                    <a:pt x="267423" y="0"/>
                  </a:moveTo>
                  <a:lnTo>
                    <a:pt x="0" y="0"/>
                  </a:lnTo>
                </a:path>
              </a:pathLst>
            </a:custGeom>
            <a:ln w="6159">
              <a:solidFill>
                <a:srgbClr val="777B7D"/>
              </a:solidFill>
            </a:ln>
          </p:spPr>
          <p:txBody>
            <a:bodyPr wrap="square" lIns="0" tIns="0" rIns="0" bIns="0" rtlCol="0"/>
            <a:lstStyle/>
            <a:p>
              <a:endParaRPr/>
            </a:p>
          </p:txBody>
        </p:sp>
        <p:sp>
          <p:nvSpPr>
            <p:cNvPr id="1036" name="object 44">
              <a:extLst>
                <a:ext uri="{FF2B5EF4-FFF2-40B4-BE49-F238E27FC236}">
                  <a16:creationId xmlns:a16="http://schemas.microsoft.com/office/drawing/2014/main" id="{492A534E-F149-2332-760E-68C035EECFCB}"/>
                </a:ext>
              </a:extLst>
            </p:cNvPr>
            <p:cNvSpPr/>
            <p:nvPr/>
          </p:nvSpPr>
          <p:spPr>
            <a:xfrm>
              <a:off x="4872202" y="3626878"/>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037" name="object 45">
            <a:extLst>
              <a:ext uri="{FF2B5EF4-FFF2-40B4-BE49-F238E27FC236}">
                <a16:creationId xmlns:a16="http://schemas.microsoft.com/office/drawing/2014/main" id="{17A3FF9C-0D3A-5ACF-3031-89B81EEAEC5A}"/>
              </a:ext>
            </a:extLst>
          </p:cNvPr>
          <p:cNvSpPr txBox="1"/>
          <p:nvPr/>
        </p:nvSpPr>
        <p:spPr>
          <a:xfrm rot="5400000">
            <a:off x="533846" y="963943"/>
            <a:ext cx="107314" cy="727075"/>
          </a:xfrm>
          <a:prstGeom prst="rect">
            <a:avLst/>
          </a:prstGeom>
        </p:spPr>
        <p:txBody>
          <a:bodyPr vert="vert270" wrap="square" lIns="0" tIns="0" rIns="0" bIns="0" rtlCol="0">
            <a:spAutoFit/>
          </a:bodyPr>
          <a:lstStyle/>
          <a:p>
            <a:pPr marL="12700">
              <a:lnSpc>
                <a:spcPts val="690"/>
              </a:lnSpc>
            </a:pPr>
            <a:r>
              <a:rPr sz="650" spc="-10" dirty="0">
                <a:solidFill>
                  <a:srgbClr val="231F20"/>
                </a:solidFill>
                <a:latin typeface="Trebuchet MS"/>
                <a:cs typeface="Trebuchet MS"/>
              </a:rPr>
              <a:t>Silver</a:t>
            </a:r>
            <a:r>
              <a:rPr sz="650" spc="-20" dirty="0">
                <a:solidFill>
                  <a:srgbClr val="231F20"/>
                </a:solidFill>
                <a:latin typeface="Trebuchet MS"/>
                <a:cs typeface="Trebuchet MS"/>
              </a:rPr>
              <a:t> </a:t>
            </a:r>
            <a:r>
              <a:rPr sz="650" spc="-30" dirty="0">
                <a:solidFill>
                  <a:srgbClr val="231F20"/>
                </a:solidFill>
                <a:latin typeface="Trebuchet MS"/>
                <a:cs typeface="Trebuchet MS"/>
              </a:rPr>
              <a:t>Price,</a:t>
            </a:r>
            <a:r>
              <a:rPr sz="650" spc="-15" dirty="0">
                <a:solidFill>
                  <a:srgbClr val="231F20"/>
                </a:solidFill>
                <a:latin typeface="Trebuchet MS"/>
                <a:cs typeface="Trebuchet MS"/>
              </a:rPr>
              <a:t> </a:t>
            </a:r>
            <a:r>
              <a:rPr sz="650" spc="-10" dirty="0">
                <a:solidFill>
                  <a:srgbClr val="231F20"/>
                </a:solidFill>
                <a:latin typeface="Trebuchet MS"/>
                <a:cs typeface="Trebuchet MS"/>
              </a:rPr>
              <a:t>US$/oz</a:t>
            </a:r>
            <a:endParaRPr sz="650">
              <a:latin typeface="Trebuchet MS"/>
              <a:cs typeface="Trebuchet MS"/>
            </a:endParaRPr>
          </a:p>
        </p:txBody>
      </p:sp>
      <p:sp>
        <p:nvSpPr>
          <p:cNvPr id="1038" name="object 46">
            <a:extLst>
              <a:ext uri="{FF2B5EF4-FFF2-40B4-BE49-F238E27FC236}">
                <a16:creationId xmlns:a16="http://schemas.microsoft.com/office/drawing/2014/main" id="{BDDA978C-3AD3-F8B7-D25E-23BD3C591DDD}"/>
              </a:ext>
            </a:extLst>
          </p:cNvPr>
          <p:cNvSpPr txBox="1"/>
          <p:nvPr/>
        </p:nvSpPr>
        <p:spPr>
          <a:xfrm rot="5400000">
            <a:off x="797972" y="2544531"/>
            <a:ext cx="266700" cy="66929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Dow</a:t>
            </a:r>
            <a:r>
              <a:rPr sz="550" spc="55" dirty="0">
                <a:solidFill>
                  <a:srgbClr val="414042"/>
                </a:solidFill>
                <a:latin typeface="Trebuchet MS"/>
                <a:cs typeface="Trebuchet MS"/>
              </a:rPr>
              <a:t> </a:t>
            </a:r>
            <a:r>
              <a:rPr sz="550" dirty="0">
                <a:solidFill>
                  <a:srgbClr val="414042"/>
                </a:solidFill>
                <a:latin typeface="Trebuchet MS"/>
                <a:cs typeface="Trebuchet MS"/>
              </a:rPr>
              <a:t>Jones</a:t>
            </a:r>
            <a:r>
              <a:rPr sz="550" spc="60" dirty="0">
                <a:solidFill>
                  <a:srgbClr val="414042"/>
                </a:solidFill>
                <a:latin typeface="Trebuchet MS"/>
                <a:cs typeface="Trebuchet MS"/>
              </a:rPr>
              <a:t> </a:t>
            </a:r>
            <a:r>
              <a:rPr sz="550" dirty="0">
                <a:solidFill>
                  <a:srgbClr val="414042"/>
                </a:solidFill>
                <a:latin typeface="Trebuchet MS"/>
                <a:cs typeface="Trebuchet MS"/>
              </a:rPr>
              <a:t>hits</a:t>
            </a:r>
            <a:r>
              <a:rPr sz="550" spc="60" dirty="0">
                <a:solidFill>
                  <a:srgbClr val="414042"/>
                </a:solidFill>
                <a:latin typeface="Trebuchet MS"/>
                <a:cs typeface="Trebuchet MS"/>
              </a:rPr>
              <a:t> </a:t>
            </a:r>
            <a:r>
              <a:rPr sz="550" spc="-25" dirty="0">
                <a:solidFill>
                  <a:srgbClr val="414042"/>
                </a:solidFill>
                <a:latin typeface="Trebuchet MS"/>
                <a:cs typeface="Trebuchet MS"/>
              </a:rPr>
              <a:t>new</a:t>
            </a:r>
            <a:endParaRPr sz="550">
              <a:latin typeface="Trebuchet MS"/>
              <a:cs typeface="Trebuchet MS"/>
            </a:endParaRPr>
          </a:p>
          <a:p>
            <a:pPr marL="12700" marR="170180">
              <a:lnSpc>
                <a:spcPct val="100000"/>
              </a:lnSpc>
            </a:pPr>
            <a:r>
              <a:rPr sz="550" spc="-20" dirty="0">
                <a:solidFill>
                  <a:srgbClr val="414042"/>
                </a:solidFill>
                <a:latin typeface="Trebuchet MS"/>
                <a:cs typeface="Trebuchet MS"/>
              </a:rPr>
              <a:t>all-</a:t>
            </a:r>
            <a:r>
              <a:rPr sz="550" dirty="0">
                <a:solidFill>
                  <a:srgbClr val="414042"/>
                </a:solidFill>
                <a:latin typeface="Trebuchet MS"/>
                <a:cs typeface="Trebuchet MS"/>
              </a:rPr>
              <a:t>time</a:t>
            </a:r>
            <a:r>
              <a:rPr sz="550" spc="-10" dirty="0">
                <a:solidFill>
                  <a:srgbClr val="414042"/>
                </a:solidFill>
                <a:latin typeface="Trebuchet MS"/>
                <a:cs typeface="Trebuchet MS"/>
              </a:rPr>
              <a:t> </a:t>
            </a:r>
            <a:r>
              <a:rPr sz="550" dirty="0">
                <a:solidFill>
                  <a:srgbClr val="414042"/>
                </a:solidFill>
                <a:latin typeface="Trebuchet MS"/>
                <a:cs typeface="Trebuchet MS"/>
              </a:rPr>
              <a:t>high</a:t>
            </a:r>
            <a:r>
              <a:rPr sz="550" spc="-5" dirty="0">
                <a:solidFill>
                  <a:srgbClr val="414042"/>
                </a:solidFill>
                <a:latin typeface="Trebuchet MS"/>
                <a:cs typeface="Trebuchet MS"/>
              </a:rPr>
              <a:t> </a:t>
            </a:r>
            <a:r>
              <a:rPr sz="550" spc="-25" dirty="0">
                <a:solidFill>
                  <a:srgbClr val="414042"/>
                </a:solidFill>
                <a:latin typeface="Trebuchet MS"/>
                <a:cs typeface="Trebuchet MS"/>
              </a:rPr>
              <a:t>of</a:t>
            </a:r>
            <a:r>
              <a:rPr sz="550" spc="500" dirty="0">
                <a:solidFill>
                  <a:srgbClr val="414042"/>
                </a:solidFill>
                <a:latin typeface="Trebuchet MS"/>
                <a:cs typeface="Trebuchet MS"/>
              </a:rPr>
              <a:t> </a:t>
            </a:r>
            <a:r>
              <a:rPr sz="550" dirty="0">
                <a:solidFill>
                  <a:srgbClr val="414042"/>
                </a:solidFill>
                <a:latin typeface="Trebuchet MS"/>
                <a:cs typeface="Trebuchet MS"/>
              </a:rPr>
              <a:t>36,585</a:t>
            </a:r>
            <a:r>
              <a:rPr sz="550" spc="85" dirty="0">
                <a:solidFill>
                  <a:srgbClr val="414042"/>
                </a:solidFill>
                <a:latin typeface="Trebuchet MS"/>
                <a:cs typeface="Trebuchet MS"/>
              </a:rPr>
              <a:t> </a:t>
            </a:r>
            <a:r>
              <a:rPr sz="550" spc="-10" dirty="0">
                <a:solidFill>
                  <a:srgbClr val="414042"/>
                </a:solidFill>
                <a:latin typeface="Trebuchet MS"/>
                <a:cs typeface="Trebuchet MS"/>
              </a:rPr>
              <a:t>points</a:t>
            </a:r>
            <a:endParaRPr sz="550">
              <a:latin typeface="Trebuchet MS"/>
              <a:cs typeface="Trebuchet MS"/>
            </a:endParaRPr>
          </a:p>
        </p:txBody>
      </p:sp>
      <p:grpSp>
        <p:nvGrpSpPr>
          <p:cNvPr id="1039" name="object 47">
            <a:extLst>
              <a:ext uri="{FF2B5EF4-FFF2-40B4-BE49-F238E27FC236}">
                <a16:creationId xmlns:a16="http://schemas.microsoft.com/office/drawing/2014/main" id="{5919E685-0ECB-EF3A-7FB5-C90999A8F094}"/>
              </a:ext>
            </a:extLst>
          </p:cNvPr>
          <p:cNvGrpSpPr/>
          <p:nvPr/>
        </p:nvGrpSpPr>
        <p:grpSpPr>
          <a:xfrm rot="5400000">
            <a:off x="662782" y="1735632"/>
            <a:ext cx="10160" cy="129539"/>
            <a:chOff x="1972125" y="8829322"/>
            <a:chExt cx="10160" cy="129539"/>
          </a:xfrm>
        </p:grpSpPr>
        <p:sp>
          <p:nvSpPr>
            <p:cNvPr id="1040" name="object 48">
              <a:extLst>
                <a:ext uri="{FF2B5EF4-FFF2-40B4-BE49-F238E27FC236}">
                  <a16:creationId xmlns:a16="http://schemas.microsoft.com/office/drawing/2014/main" id="{025EF733-F8A0-82FA-6919-902E9569C299}"/>
                </a:ext>
              </a:extLst>
            </p:cNvPr>
            <p:cNvSpPr/>
            <p:nvPr/>
          </p:nvSpPr>
          <p:spPr>
            <a:xfrm>
              <a:off x="1976742" y="8833937"/>
              <a:ext cx="1270" cy="120650"/>
            </a:xfrm>
            <a:custGeom>
              <a:avLst/>
              <a:gdLst/>
              <a:ahLst/>
              <a:cxnLst/>
              <a:rect l="l" t="t" r="r" b="b"/>
              <a:pathLst>
                <a:path w="1269" h="120650">
                  <a:moveTo>
                    <a:pt x="736" y="0"/>
                  </a:moveTo>
                  <a:lnTo>
                    <a:pt x="0" y="120027"/>
                  </a:lnTo>
                </a:path>
              </a:pathLst>
            </a:custGeom>
            <a:solidFill>
              <a:srgbClr val="FDBE2A"/>
            </a:solidFill>
          </p:spPr>
          <p:txBody>
            <a:bodyPr wrap="square" lIns="0" tIns="0" rIns="0" bIns="0" rtlCol="0"/>
            <a:lstStyle/>
            <a:p>
              <a:endParaRPr/>
            </a:p>
          </p:txBody>
        </p:sp>
        <p:sp>
          <p:nvSpPr>
            <p:cNvPr id="1041" name="object 49">
              <a:extLst>
                <a:ext uri="{FF2B5EF4-FFF2-40B4-BE49-F238E27FC236}">
                  <a16:creationId xmlns:a16="http://schemas.microsoft.com/office/drawing/2014/main" id="{FDA77020-F3EA-D31A-1805-8C6819889FAC}"/>
                </a:ext>
              </a:extLst>
            </p:cNvPr>
            <p:cNvSpPr/>
            <p:nvPr/>
          </p:nvSpPr>
          <p:spPr>
            <a:xfrm>
              <a:off x="1976742" y="8833938"/>
              <a:ext cx="1270" cy="120650"/>
            </a:xfrm>
            <a:custGeom>
              <a:avLst/>
              <a:gdLst/>
              <a:ahLst/>
              <a:cxnLst/>
              <a:rect l="l" t="t" r="r" b="b"/>
              <a:pathLst>
                <a:path w="1269" h="120650">
                  <a:moveTo>
                    <a:pt x="0" y="120027"/>
                  </a:moveTo>
                  <a:lnTo>
                    <a:pt x="723" y="0"/>
                  </a:lnTo>
                </a:path>
              </a:pathLst>
            </a:custGeom>
            <a:ln w="9232">
              <a:solidFill>
                <a:srgbClr val="FDBE2A"/>
              </a:solidFill>
            </a:ln>
          </p:spPr>
          <p:txBody>
            <a:bodyPr wrap="square" lIns="0" tIns="0" rIns="0" bIns="0" rtlCol="0"/>
            <a:lstStyle/>
            <a:p>
              <a:endParaRPr/>
            </a:p>
          </p:txBody>
        </p:sp>
      </p:grpSp>
      <p:sp>
        <p:nvSpPr>
          <p:cNvPr id="1042" name="object 50">
            <a:extLst>
              <a:ext uri="{FF2B5EF4-FFF2-40B4-BE49-F238E27FC236}">
                <a16:creationId xmlns:a16="http://schemas.microsoft.com/office/drawing/2014/main" id="{926D15AB-A3B7-DCF9-8F3B-6571B889B69F}"/>
              </a:ext>
            </a:extLst>
          </p:cNvPr>
          <p:cNvSpPr/>
          <p:nvPr/>
        </p:nvSpPr>
        <p:spPr>
          <a:xfrm rot="5400000">
            <a:off x="670806" y="1849570"/>
            <a:ext cx="0" cy="123189"/>
          </a:xfrm>
          <a:custGeom>
            <a:avLst/>
            <a:gdLst/>
            <a:ahLst/>
            <a:cxnLst/>
            <a:rect l="l" t="t" r="r" b="b"/>
            <a:pathLst>
              <a:path h="123190">
                <a:moveTo>
                  <a:pt x="0" y="122948"/>
                </a:moveTo>
                <a:lnTo>
                  <a:pt x="0" y="0"/>
                </a:lnTo>
              </a:path>
            </a:pathLst>
          </a:custGeom>
          <a:ln w="3175">
            <a:solidFill>
              <a:srgbClr val="414042"/>
            </a:solidFill>
          </a:ln>
        </p:spPr>
        <p:txBody>
          <a:bodyPr wrap="square" lIns="0" tIns="0" rIns="0" bIns="0" rtlCol="0"/>
          <a:lstStyle/>
          <a:p>
            <a:endParaRPr/>
          </a:p>
        </p:txBody>
      </p:sp>
      <p:sp>
        <p:nvSpPr>
          <p:cNvPr id="1043" name="object 51">
            <a:extLst>
              <a:ext uri="{FF2B5EF4-FFF2-40B4-BE49-F238E27FC236}">
                <a16:creationId xmlns:a16="http://schemas.microsoft.com/office/drawing/2014/main" id="{E161E04F-80B9-17C4-D20B-41E1445B7EB5}"/>
              </a:ext>
            </a:extLst>
          </p:cNvPr>
          <p:cNvSpPr txBox="1"/>
          <p:nvPr/>
        </p:nvSpPr>
        <p:spPr>
          <a:xfrm rot="5400000">
            <a:off x="1023099" y="1288008"/>
            <a:ext cx="414655" cy="938530"/>
          </a:xfrm>
          <a:prstGeom prst="rect">
            <a:avLst/>
          </a:prstGeom>
        </p:spPr>
        <p:txBody>
          <a:bodyPr vert="vert270" wrap="square" lIns="0" tIns="0" rIns="0" bIns="0" rtlCol="0">
            <a:spAutoFit/>
          </a:bodyPr>
          <a:lstStyle/>
          <a:p>
            <a:pPr marL="13970">
              <a:lnSpc>
                <a:spcPts val="625"/>
              </a:lnSpc>
            </a:pPr>
            <a:r>
              <a:rPr sz="550" spc="65" dirty="0">
                <a:solidFill>
                  <a:srgbClr val="231F20"/>
                </a:solidFill>
                <a:latin typeface="Trebuchet MS"/>
                <a:cs typeface="Trebuchet MS"/>
              </a:rPr>
              <a:t>FOMC</a:t>
            </a:r>
            <a:r>
              <a:rPr sz="550" spc="-25" dirty="0">
                <a:solidFill>
                  <a:srgbClr val="231F20"/>
                </a:solidFill>
                <a:latin typeface="Trebuchet MS"/>
                <a:cs typeface="Trebuchet MS"/>
              </a:rPr>
              <a:t> </a:t>
            </a:r>
            <a:r>
              <a:rPr sz="550" spc="-10" dirty="0">
                <a:solidFill>
                  <a:srgbClr val="231F20"/>
                </a:solidFill>
                <a:latin typeface="Trebuchet MS"/>
                <a:cs typeface="Trebuchet MS"/>
              </a:rPr>
              <a:t>Meeting</a:t>
            </a:r>
            <a:endParaRPr sz="550">
              <a:latin typeface="Trebuchet MS"/>
              <a:cs typeface="Trebuchet MS"/>
            </a:endParaRPr>
          </a:p>
          <a:p>
            <a:pPr marL="17145">
              <a:lnSpc>
                <a:spcPct val="100000"/>
              </a:lnSpc>
              <a:spcBef>
                <a:spcPts val="180"/>
              </a:spcBef>
            </a:pPr>
            <a:r>
              <a:rPr sz="550" spc="65" dirty="0">
                <a:solidFill>
                  <a:srgbClr val="231F20"/>
                </a:solidFill>
                <a:latin typeface="Trebuchet MS"/>
                <a:cs typeface="Trebuchet MS"/>
              </a:rPr>
              <a:t>FOMC</a:t>
            </a:r>
            <a:r>
              <a:rPr sz="550" spc="-25" dirty="0">
                <a:solidFill>
                  <a:srgbClr val="231F20"/>
                </a:solidFill>
                <a:latin typeface="Trebuchet MS"/>
                <a:cs typeface="Trebuchet MS"/>
              </a:rPr>
              <a:t> </a:t>
            </a:r>
            <a:r>
              <a:rPr sz="550" spc="-10" dirty="0">
                <a:solidFill>
                  <a:srgbClr val="231F20"/>
                </a:solidFill>
                <a:latin typeface="Trebuchet MS"/>
                <a:cs typeface="Trebuchet MS"/>
              </a:rPr>
              <a:t>Minutes</a:t>
            </a:r>
            <a:endParaRPr sz="550">
              <a:latin typeface="Trebuchet MS"/>
              <a:cs typeface="Trebuchet MS"/>
            </a:endParaRPr>
          </a:p>
          <a:p>
            <a:pPr marL="12700">
              <a:lnSpc>
                <a:spcPct val="100000"/>
              </a:lnSpc>
              <a:spcBef>
                <a:spcPts val="229"/>
              </a:spcBef>
            </a:pPr>
            <a:r>
              <a:rPr sz="550" dirty="0">
                <a:solidFill>
                  <a:srgbClr val="231F20"/>
                </a:solidFill>
                <a:latin typeface="Trebuchet MS"/>
                <a:cs typeface="Trebuchet MS"/>
              </a:rPr>
              <a:t>Gold</a:t>
            </a:r>
            <a:r>
              <a:rPr sz="550" spc="-5" dirty="0">
                <a:solidFill>
                  <a:srgbClr val="231F20"/>
                </a:solidFill>
                <a:latin typeface="Trebuchet MS"/>
                <a:cs typeface="Trebuchet MS"/>
              </a:rPr>
              <a:t> </a:t>
            </a:r>
            <a:r>
              <a:rPr sz="550" dirty="0">
                <a:solidFill>
                  <a:srgbClr val="231F20"/>
                </a:solidFill>
                <a:latin typeface="Trebuchet MS"/>
                <a:cs typeface="Trebuchet MS"/>
              </a:rPr>
              <a:t>Price</a:t>
            </a:r>
            <a:r>
              <a:rPr sz="550" spc="5" dirty="0">
                <a:solidFill>
                  <a:srgbClr val="231F20"/>
                </a:solidFill>
                <a:latin typeface="Trebuchet MS"/>
                <a:cs typeface="Trebuchet MS"/>
              </a:rPr>
              <a:t> </a:t>
            </a:r>
            <a:r>
              <a:rPr sz="550" spc="65" dirty="0">
                <a:solidFill>
                  <a:srgbClr val="231F20"/>
                </a:solidFill>
                <a:latin typeface="Trebuchet MS"/>
                <a:cs typeface="Trebuchet MS"/>
              </a:rPr>
              <a:t>US$</a:t>
            </a:r>
            <a:r>
              <a:rPr sz="550" spc="10" dirty="0">
                <a:solidFill>
                  <a:srgbClr val="231F20"/>
                </a:solidFill>
                <a:latin typeface="Trebuchet MS"/>
                <a:cs typeface="Trebuchet MS"/>
              </a:rPr>
              <a:t> </a:t>
            </a:r>
            <a:r>
              <a:rPr sz="550" spc="-20" dirty="0">
                <a:solidFill>
                  <a:srgbClr val="231F20"/>
                </a:solidFill>
                <a:latin typeface="Trebuchet MS"/>
                <a:cs typeface="Trebuchet MS"/>
              </a:rPr>
              <a:t>Spot</a:t>
            </a:r>
            <a:endParaRPr sz="550">
              <a:latin typeface="Trebuchet MS"/>
              <a:cs typeface="Trebuchet MS"/>
            </a:endParaRPr>
          </a:p>
          <a:p>
            <a:pPr marL="13335">
              <a:lnSpc>
                <a:spcPct val="100000"/>
              </a:lnSpc>
              <a:spcBef>
                <a:spcPts val="90"/>
              </a:spcBef>
            </a:pPr>
            <a:r>
              <a:rPr sz="550" dirty="0">
                <a:solidFill>
                  <a:srgbClr val="231F20"/>
                </a:solidFill>
                <a:latin typeface="Trebuchet MS"/>
                <a:cs typeface="Trebuchet MS"/>
              </a:rPr>
              <a:t>Silver</a:t>
            </a:r>
            <a:r>
              <a:rPr sz="550" spc="30" dirty="0">
                <a:solidFill>
                  <a:srgbClr val="231F20"/>
                </a:solidFill>
                <a:latin typeface="Trebuchet MS"/>
                <a:cs typeface="Trebuchet MS"/>
              </a:rPr>
              <a:t> </a:t>
            </a:r>
            <a:r>
              <a:rPr sz="550" dirty="0">
                <a:solidFill>
                  <a:srgbClr val="231F20"/>
                </a:solidFill>
                <a:latin typeface="Trebuchet MS"/>
                <a:cs typeface="Trebuchet MS"/>
              </a:rPr>
              <a:t>Price</a:t>
            </a:r>
            <a:r>
              <a:rPr sz="550" spc="35" dirty="0">
                <a:solidFill>
                  <a:srgbClr val="231F20"/>
                </a:solidFill>
                <a:latin typeface="Trebuchet MS"/>
                <a:cs typeface="Trebuchet MS"/>
              </a:rPr>
              <a:t> </a:t>
            </a:r>
            <a:r>
              <a:rPr sz="550" dirty="0">
                <a:solidFill>
                  <a:srgbClr val="231F20"/>
                </a:solidFill>
                <a:latin typeface="Trebuchet MS"/>
                <a:cs typeface="Trebuchet MS"/>
              </a:rPr>
              <a:t>London,</a:t>
            </a:r>
            <a:r>
              <a:rPr sz="550" spc="30" dirty="0">
                <a:solidFill>
                  <a:srgbClr val="231F20"/>
                </a:solidFill>
                <a:latin typeface="Trebuchet MS"/>
                <a:cs typeface="Trebuchet MS"/>
              </a:rPr>
              <a:t> </a:t>
            </a:r>
            <a:r>
              <a:rPr sz="550" spc="-10" dirty="0">
                <a:solidFill>
                  <a:srgbClr val="231F20"/>
                </a:solidFill>
                <a:latin typeface="Trebuchet MS"/>
                <a:cs typeface="Trebuchet MS"/>
              </a:rPr>
              <a:t>US$/oz</a:t>
            </a:r>
            <a:endParaRPr sz="550">
              <a:latin typeface="Trebuchet MS"/>
              <a:cs typeface="Trebuchet MS"/>
            </a:endParaRPr>
          </a:p>
        </p:txBody>
      </p:sp>
      <p:grpSp>
        <p:nvGrpSpPr>
          <p:cNvPr id="1044" name="object 52">
            <a:extLst>
              <a:ext uri="{FF2B5EF4-FFF2-40B4-BE49-F238E27FC236}">
                <a16:creationId xmlns:a16="http://schemas.microsoft.com/office/drawing/2014/main" id="{97873DE7-F7FF-5B6E-624E-6CBE373DD578}"/>
              </a:ext>
            </a:extLst>
          </p:cNvPr>
          <p:cNvGrpSpPr/>
          <p:nvPr/>
        </p:nvGrpSpPr>
        <p:grpSpPr>
          <a:xfrm rot="5400000">
            <a:off x="7860611" y="4802625"/>
            <a:ext cx="196850" cy="50165"/>
            <a:chOff x="4906086" y="1577835"/>
            <a:chExt cx="196850" cy="50165"/>
          </a:xfrm>
        </p:grpSpPr>
        <p:sp>
          <p:nvSpPr>
            <p:cNvPr id="1045" name="object 53">
              <a:extLst>
                <a:ext uri="{FF2B5EF4-FFF2-40B4-BE49-F238E27FC236}">
                  <a16:creationId xmlns:a16="http://schemas.microsoft.com/office/drawing/2014/main" id="{923ECAEB-7A5F-02C1-D11D-8DCBA9F40DD1}"/>
                </a:ext>
              </a:extLst>
            </p:cNvPr>
            <p:cNvSpPr/>
            <p:nvPr/>
          </p:nvSpPr>
          <p:spPr>
            <a:xfrm>
              <a:off x="4906086" y="1602879"/>
              <a:ext cx="196850" cy="0"/>
            </a:xfrm>
            <a:custGeom>
              <a:avLst/>
              <a:gdLst/>
              <a:ahLst/>
              <a:cxnLst/>
              <a:rect l="l" t="t" r="r" b="b"/>
              <a:pathLst>
                <a:path w="196850">
                  <a:moveTo>
                    <a:pt x="196507" y="0"/>
                  </a:moveTo>
                  <a:lnTo>
                    <a:pt x="0" y="0"/>
                  </a:lnTo>
                </a:path>
              </a:pathLst>
            </a:custGeom>
            <a:solidFill>
              <a:srgbClr val="6D6E71"/>
            </a:solidFill>
          </p:spPr>
          <p:txBody>
            <a:bodyPr wrap="square" lIns="0" tIns="0" rIns="0" bIns="0" rtlCol="0"/>
            <a:lstStyle/>
            <a:p>
              <a:endParaRPr/>
            </a:p>
          </p:txBody>
        </p:sp>
        <p:sp>
          <p:nvSpPr>
            <p:cNvPr id="1046" name="object 54">
              <a:extLst>
                <a:ext uri="{FF2B5EF4-FFF2-40B4-BE49-F238E27FC236}">
                  <a16:creationId xmlns:a16="http://schemas.microsoft.com/office/drawing/2014/main" id="{A6E26D7F-93F2-9E28-1BF0-16FFF6B131C3}"/>
                </a:ext>
              </a:extLst>
            </p:cNvPr>
            <p:cNvSpPr/>
            <p:nvPr/>
          </p:nvSpPr>
          <p:spPr>
            <a:xfrm>
              <a:off x="4949596" y="1602879"/>
              <a:ext cx="153035" cy="0"/>
            </a:xfrm>
            <a:custGeom>
              <a:avLst/>
              <a:gdLst/>
              <a:ahLst/>
              <a:cxnLst/>
              <a:rect l="l" t="t" r="r" b="b"/>
              <a:pathLst>
                <a:path w="153035">
                  <a:moveTo>
                    <a:pt x="152996" y="0"/>
                  </a:moveTo>
                  <a:lnTo>
                    <a:pt x="0" y="0"/>
                  </a:lnTo>
                </a:path>
              </a:pathLst>
            </a:custGeom>
            <a:ln w="6159">
              <a:solidFill>
                <a:srgbClr val="777B7D"/>
              </a:solidFill>
            </a:ln>
          </p:spPr>
          <p:txBody>
            <a:bodyPr wrap="square" lIns="0" tIns="0" rIns="0" bIns="0" rtlCol="0"/>
            <a:lstStyle/>
            <a:p>
              <a:endParaRPr/>
            </a:p>
          </p:txBody>
        </p:sp>
        <p:sp>
          <p:nvSpPr>
            <p:cNvPr id="1047" name="object 55">
              <a:extLst>
                <a:ext uri="{FF2B5EF4-FFF2-40B4-BE49-F238E27FC236}">
                  <a16:creationId xmlns:a16="http://schemas.microsoft.com/office/drawing/2014/main" id="{D566EB92-07AB-DCAE-0318-02BF1CD1695A}"/>
                </a:ext>
              </a:extLst>
            </p:cNvPr>
            <p:cNvSpPr/>
            <p:nvPr/>
          </p:nvSpPr>
          <p:spPr>
            <a:xfrm>
              <a:off x="4906098" y="1577835"/>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1048" name="object 56">
            <a:extLst>
              <a:ext uri="{FF2B5EF4-FFF2-40B4-BE49-F238E27FC236}">
                <a16:creationId xmlns:a16="http://schemas.microsoft.com/office/drawing/2014/main" id="{273BCF02-2E55-2498-7F78-2ECFECAB7BB0}"/>
              </a:ext>
            </a:extLst>
          </p:cNvPr>
          <p:cNvGrpSpPr/>
          <p:nvPr/>
        </p:nvGrpSpPr>
        <p:grpSpPr>
          <a:xfrm rot="5400000">
            <a:off x="1985312" y="323703"/>
            <a:ext cx="4106545" cy="6998970"/>
            <a:chOff x="1946719" y="2023884"/>
            <a:chExt cx="4106545" cy="6998970"/>
          </a:xfrm>
        </p:grpSpPr>
        <p:sp>
          <p:nvSpPr>
            <p:cNvPr id="1049" name="object 57">
              <a:extLst>
                <a:ext uri="{FF2B5EF4-FFF2-40B4-BE49-F238E27FC236}">
                  <a16:creationId xmlns:a16="http://schemas.microsoft.com/office/drawing/2014/main" id="{02FAB3C5-DF27-93FC-280C-52EC6AB7FCB3}"/>
                </a:ext>
              </a:extLst>
            </p:cNvPr>
            <p:cNvSpPr/>
            <p:nvPr/>
          </p:nvSpPr>
          <p:spPr>
            <a:xfrm>
              <a:off x="4178173" y="7893087"/>
              <a:ext cx="99060" cy="0"/>
            </a:xfrm>
            <a:custGeom>
              <a:avLst/>
              <a:gdLst/>
              <a:ahLst/>
              <a:cxnLst/>
              <a:rect l="l" t="t" r="r" b="b"/>
              <a:pathLst>
                <a:path w="99060">
                  <a:moveTo>
                    <a:pt x="98691" y="0"/>
                  </a:moveTo>
                  <a:lnTo>
                    <a:pt x="0" y="0"/>
                  </a:lnTo>
                </a:path>
              </a:pathLst>
            </a:custGeom>
            <a:solidFill>
              <a:srgbClr val="6D6E71"/>
            </a:solidFill>
          </p:spPr>
          <p:txBody>
            <a:bodyPr wrap="square" lIns="0" tIns="0" rIns="0" bIns="0" rtlCol="0"/>
            <a:lstStyle/>
            <a:p>
              <a:endParaRPr/>
            </a:p>
          </p:txBody>
        </p:sp>
        <p:sp>
          <p:nvSpPr>
            <p:cNvPr id="1050" name="object 58">
              <a:extLst>
                <a:ext uri="{FF2B5EF4-FFF2-40B4-BE49-F238E27FC236}">
                  <a16:creationId xmlns:a16="http://schemas.microsoft.com/office/drawing/2014/main" id="{318E75E4-6600-3AD2-5D8F-EBFD5E8F2B16}"/>
                </a:ext>
              </a:extLst>
            </p:cNvPr>
            <p:cNvSpPr/>
            <p:nvPr/>
          </p:nvSpPr>
          <p:spPr>
            <a:xfrm>
              <a:off x="4221645" y="7893087"/>
              <a:ext cx="55244" cy="0"/>
            </a:xfrm>
            <a:custGeom>
              <a:avLst/>
              <a:gdLst/>
              <a:ahLst/>
              <a:cxnLst/>
              <a:rect l="l" t="t" r="r" b="b"/>
              <a:pathLst>
                <a:path w="55245">
                  <a:moveTo>
                    <a:pt x="55219" y="0"/>
                  </a:moveTo>
                  <a:lnTo>
                    <a:pt x="0" y="0"/>
                  </a:lnTo>
                </a:path>
              </a:pathLst>
            </a:custGeom>
            <a:ln w="6159">
              <a:solidFill>
                <a:srgbClr val="777B7D"/>
              </a:solidFill>
            </a:ln>
          </p:spPr>
          <p:txBody>
            <a:bodyPr wrap="square" lIns="0" tIns="0" rIns="0" bIns="0" rtlCol="0"/>
            <a:lstStyle/>
            <a:p>
              <a:endParaRPr/>
            </a:p>
          </p:txBody>
        </p:sp>
        <p:sp>
          <p:nvSpPr>
            <p:cNvPr id="1051" name="object 59">
              <a:extLst>
                <a:ext uri="{FF2B5EF4-FFF2-40B4-BE49-F238E27FC236}">
                  <a16:creationId xmlns:a16="http://schemas.microsoft.com/office/drawing/2014/main" id="{235FC8B9-A97F-60AB-4752-9DC8AF1C751C}"/>
                </a:ext>
              </a:extLst>
            </p:cNvPr>
            <p:cNvSpPr/>
            <p:nvPr/>
          </p:nvSpPr>
          <p:spPr>
            <a:xfrm>
              <a:off x="4178173" y="7868043"/>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sp>
          <p:nvSpPr>
            <p:cNvPr id="1052" name="object 60">
              <a:extLst>
                <a:ext uri="{FF2B5EF4-FFF2-40B4-BE49-F238E27FC236}">
                  <a16:creationId xmlns:a16="http://schemas.microsoft.com/office/drawing/2014/main" id="{EAEE9C5E-F230-1C8C-4257-91722B1F8438}"/>
                </a:ext>
              </a:extLst>
            </p:cNvPr>
            <p:cNvSpPr/>
            <p:nvPr/>
          </p:nvSpPr>
          <p:spPr>
            <a:xfrm>
              <a:off x="2524328" y="6964311"/>
              <a:ext cx="219710" cy="1270"/>
            </a:xfrm>
            <a:custGeom>
              <a:avLst/>
              <a:gdLst/>
              <a:ahLst/>
              <a:cxnLst/>
              <a:rect l="l" t="t" r="r" b="b"/>
              <a:pathLst>
                <a:path w="219710" h="1270">
                  <a:moveTo>
                    <a:pt x="219151" y="0"/>
                  </a:moveTo>
                  <a:lnTo>
                    <a:pt x="0" y="901"/>
                  </a:lnTo>
                </a:path>
              </a:pathLst>
            </a:custGeom>
            <a:solidFill>
              <a:srgbClr val="6D6E71"/>
            </a:solidFill>
          </p:spPr>
          <p:txBody>
            <a:bodyPr wrap="square" lIns="0" tIns="0" rIns="0" bIns="0" rtlCol="0"/>
            <a:lstStyle/>
            <a:p>
              <a:endParaRPr/>
            </a:p>
          </p:txBody>
        </p:sp>
        <p:sp>
          <p:nvSpPr>
            <p:cNvPr id="1053" name="object 61">
              <a:extLst>
                <a:ext uri="{FF2B5EF4-FFF2-40B4-BE49-F238E27FC236}">
                  <a16:creationId xmlns:a16="http://schemas.microsoft.com/office/drawing/2014/main" id="{40C19AC3-4151-9597-070E-AD9EBD64D00A}"/>
                </a:ext>
              </a:extLst>
            </p:cNvPr>
            <p:cNvSpPr/>
            <p:nvPr/>
          </p:nvSpPr>
          <p:spPr>
            <a:xfrm>
              <a:off x="2524328" y="6964476"/>
              <a:ext cx="175895" cy="1270"/>
            </a:xfrm>
            <a:custGeom>
              <a:avLst/>
              <a:gdLst/>
              <a:ahLst/>
              <a:cxnLst/>
              <a:rect l="l" t="t" r="r" b="b"/>
              <a:pathLst>
                <a:path w="175894" h="1270">
                  <a:moveTo>
                    <a:pt x="0" y="736"/>
                  </a:moveTo>
                  <a:lnTo>
                    <a:pt x="175653" y="0"/>
                  </a:lnTo>
                </a:path>
              </a:pathLst>
            </a:custGeom>
            <a:ln w="6159">
              <a:solidFill>
                <a:srgbClr val="777B7D"/>
              </a:solidFill>
            </a:ln>
          </p:spPr>
          <p:txBody>
            <a:bodyPr wrap="square" lIns="0" tIns="0" rIns="0" bIns="0" rtlCol="0"/>
            <a:lstStyle/>
            <a:p>
              <a:endParaRPr/>
            </a:p>
          </p:txBody>
        </p:sp>
        <p:sp>
          <p:nvSpPr>
            <p:cNvPr id="1054" name="object 62">
              <a:extLst>
                <a:ext uri="{FF2B5EF4-FFF2-40B4-BE49-F238E27FC236}">
                  <a16:creationId xmlns:a16="http://schemas.microsoft.com/office/drawing/2014/main" id="{ABA03C85-F2F7-F7C6-3489-AEFC78B2C5C3}"/>
                </a:ext>
              </a:extLst>
            </p:cNvPr>
            <p:cNvSpPr/>
            <p:nvPr/>
          </p:nvSpPr>
          <p:spPr>
            <a:xfrm>
              <a:off x="2682087" y="6939521"/>
              <a:ext cx="61594" cy="50165"/>
            </a:xfrm>
            <a:custGeom>
              <a:avLst/>
              <a:gdLst/>
              <a:ahLst/>
              <a:cxnLst/>
              <a:rect l="l" t="t" r="r" b="b"/>
              <a:pathLst>
                <a:path w="61594" h="50165">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055" name="object 63">
              <a:extLst>
                <a:ext uri="{FF2B5EF4-FFF2-40B4-BE49-F238E27FC236}">
                  <a16:creationId xmlns:a16="http://schemas.microsoft.com/office/drawing/2014/main" id="{0D1D80F9-4C7E-4E52-FCAB-62D56953EEFF}"/>
                </a:ext>
              </a:extLst>
            </p:cNvPr>
            <p:cNvSpPr/>
            <p:nvPr/>
          </p:nvSpPr>
          <p:spPr>
            <a:xfrm>
              <a:off x="2193645" y="6780136"/>
              <a:ext cx="123189" cy="0"/>
            </a:xfrm>
            <a:custGeom>
              <a:avLst/>
              <a:gdLst/>
              <a:ahLst/>
              <a:cxnLst/>
              <a:rect l="l" t="t" r="r" b="b"/>
              <a:pathLst>
                <a:path w="123189">
                  <a:moveTo>
                    <a:pt x="122821" y="0"/>
                  </a:moveTo>
                  <a:lnTo>
                    <a:pt x="0" y="0"/>
                  </a:lnTo>
                </a:path>
              </a:pathLst>
            </a:custGeom>
            <a:solidFill>
              <a:srgbClr val="6D6E71"/>
            </a:solidFill>
          </p:spPr>
          <p:txBody>
            <a:bodyPr wrap="square" lIns="0" tIns="0" rIns="0" bIns="0" rtlCol="0"/>
            <a:lstStyle/>
            <a:p>
              <a:endParaRPr/>
            </a:p>
          </p:txBody>
        </p:sp>
        <p:sp>
          <p:nvSpPr>
            <p:cNvPr id="1056" name="object 64">
              <a:extLst>
                <a:ext uri="{FF2B5EF4-FFF2-40B4-BE49-F238E27FC236}">
                  <a16:creationId xmlns:a16="http://schemas.microsoft.com/office/drawing/2014/main" id="{CD47C2E7-ADF8-33F1-9E9D-2A9AA1549811}"/>
                </a:ext>
              </a:extLst>
            </p:cNvPr>
            <p:cNvSpPr/>
            <p:nvPr/>
          </p:nvSpPr>
          <p:spPr>
            <a:xfrm>
              <a:off x="2193645" y="6780136"/>
              <a:ext cx="79375" cy="0"/>
            </a:xfrm>
            <a:custGeom>
              <a:avLst/>
              <a:gdLst/>
              <a:ahLst/>
              <a:cxnLst/>
              <a:rect l="l" t="t" r="r" b="b"/>
              <a:pathLst>
                <a:path w="79375">
                  <a:moveTo>
                    <a:pt x="0" y="0"/>
                  </a:moveTo>
                  <a:lnTo>
                    <a:pt x="79324" y="0"/>
                  </a:lnTo>
                </a:path>
              </a:pathLst>
            </a:custGeom>
            <a:ln w="6159">
              <a:solidFill>
                <a:srgbClr val="777B7D"/>
              </a:solidFill>
            </a:ln>
          </p:spPr>
          <p:txBody>
            <a:bodyPr wrap="square" lIns="0" tIns="0" rIns="0" bIns="0" rtlCol="0"/>
            <a:lstStyle/>
            <a:p>
              <a:endParaRPr/>
            </a:p>
          </p:txBody>
        </p:sp>
        <p:sp>
          <p:nvSpPr>
            <p:cNvPr id="1057" name="object 65">
              <a:extLst>
                <a:ext uri="{FF2B5EF4-FFF2-40B4-BE49-F238E27FC236}">
                  <a16:creationId xmlns:a16="http://schemas.microsoft.com/office/drawing/2014/main" id="{D22DE687-8177-F7E6-078C-D1922A222864}"/>
                </a:ext>
              </a:extLst>
            </p:cNvPr>
            <p:cNvSpPr/>
            <p:nvPr/>
          </p:nvSpPr>
          <p:spPr>
            <a:xfrm>
              <a:off x="2255177" y="6755104"/>
              <a:ext cx="61594" cy="50165"/>
            </a:xfrm>
            <a:custGeom>
              <a:avLst/>
              <a:gdLst/>
              <a:ahLst/>
              <a:cxnLst/>
              <a:rect l="l" t="t" r="r" b="b"/>
              <a:pathLst>
                <a:path w="61594" h="50165">
                  <a:moveTo>
                    <a:pt x="0" y="0"/>
                  </a:moveTo>
                  <a:lnTo>
                    <a:pt x="14554" y="25031"/>
                  </a:lnTo>
                  <a:lnTo>
                    <a:pt x="0" y="50076"/>
                  </a:lnTo>
                  <a:lnTo>
                    <a:pt x="61290" y="25031"/>
                  </a:lnTo>
                  <a:lnTo>
                    <a:pt x="0" y="0"/>
                  </a:lnTo>
                  <a:close/>
                </a:path>
              </a:pathLst>
            </a:custGeom>
            <a:solidFill>
              <a:srgbClr val="777B7D"/>
            </a:solidFill>
          </p:spPr>
          <p:txBody>
            <a:bodyPr wrap="square" lIns="0" tIns="0" rIns="0" bIns="0" rtlCol="0"/>
            <a:lstStyle/>
            <a:p>
              <a:endParaRPr/>
            </a:p>
          </p:txBody>
        </p:sp>
        <p:sp>
          <p:nvSpPr>
            <p:cNvPr id="1058" name="object 66">
              <a:extLst>
                <a:ext uri="{FF2B5EF4-FFF2-40B4-BE49-F238E27FC236}">
                  <a16:creationId xmlns:a16="http://schemas.microsoft.com/office/drawing/2014/main" id="{4950E16E-D4EF-99D2-91B4-C4FDF538D018}"/>
                </a:ext>
              </a:extLst>
            </p:cNvPr>
            <p:cNvSpPr/>
            <p:nvPr/>
          </p:nvSpPr>
          <p:spPr>
            <a:xfrm>
              <a:off x="2022627" y="5863996"/>
              <a:ext cx="305435" cy="1270"/>
            </a:xfrm>
            <a:custGeom>
              <a:avLst/>
              <a:gdLst/>
              <a:ahLst/>
              <a:cxnLst/>
              <a:rect l="l" t="t" r="r" b="b"/>
              <a:pathLst>
                <a:path w="305435" h="1270">
                  <a:moveTo>
                    <a:pt x="305371" y="0"/>
                  </a:moveTo>
                  <a:lnTo>
                    <a:pt x="0" y="901"/>
                  </a:lnTo>
                </a:path>
              </a:pathLst>
            </a:custGeom>
            <a:solidFill>
              <a:srgbClr val="6D6E71"/>
            </a:solidFill>
          </p:spPr>
          <p:txBody>
            <a:bodyPr wrap="square" lIns="0" tIns="0" rIns="0" bIns="0" rtlCol="0"/>
            <a:lstStyle/>
            <a:p>
              <a:endParaRPr/>
            </a:p>
          </p:txBody>
        </p:sp>
        <p:sp>
          <p:nvSpPr>
            <p:cNvPr id="1059" name="object 67">
              <a:extLst>
                <a:ext uri="{FF2B5EF4-FFF2-40B4-BE49-F238E27FC236}">
                  <a16:creationId xmlns:a16="http://schemas.microsoft.com/office/drawing/2014/main" id="{3BB55425-550E-8125-FB23-804A712BD968}"/>
                </a:ext>
              </a:extLst>
            </p:cNvPr>
            <p:cNvSpPr/>
            <p:nvPr/>
          </p:nvSpPr>
          <p:spPr>
            <a:xfrm>
              <a:off x="2022627" y="5864110"/>
              <a:ext cx="262255" cy="1270"/>
            </a:xfrm>
            <a:custGeom>
              <a:avLst/>
              <a:gdLst/>
              <a:ahLst/>
              <a:cxnLst/>
              <a:rect l="l" t="t" r="r" b="b"/>
              <a:pathLst>
                <a:path w="262255" h="1270">
                  <a:moveTo>
                    <a:pt x="0" y="787"/>
                  </a:moveTo>
                  <a:lnTo>
                    <a:pt x="261886" y="0"/>
                  </a:lnTo>
                </a:path>
              </a:pathLst>
            </a:custGeom>
            <a:ln w="6159">
              <a:solidFill>
                <a:srgbClr val="777B7D"/>
              </a:solidFill>
            </a:ln>
          </p:spPr>
          <p:txBody>
            <a:bodyPr wrap="square" lIns="0" tIns="0" rIns="0" bIns="0" rtlCol="0"/>
            <a:lstStyle/>
            <a:p>
              <a:endParaRPr/>
            </a:p>
          </p:txBody>
        </p:sp>
        <p:sp>
          <p:nvSpPr>
            <p:cNvPr id="1060" name="object 68">
              <a:extLst>
                <a:ext uri="{FF2B5EF4-FFF2-40B4-BE49-F238E27FC236}">
                  <a16:creationId xmlns:a16="http://schemas.microsoft.com/office/drawing/2014/main" id="{C091C709-4745-AFB7-9E14-EB69EE4D28B7}"/>
                </a:ext>
              </a:extLst>
            </p:cNvPr>
            <p:cNvSpPr/>
            <p:nvPr/>
          </p:nvSpPr>
          <p:spPr>
            <a:xfrm>
              <a:off x="2266645" y="5839129"/>
              <a:ext cx="61594" cy="50165"/>
            </a:xfrm>
            <a:custGeom>
              <a:avLst/>
              <a:gdLst/>
              <a:ahLst/>
              <a:cxnLst/>
              <a:rect l="l" t="t" r="r" b="b"/>
              <a:pathLst>
                <a:path w="61594" h="50164">
                  <a:moveTo>
                    <a:pt x="0" y="0"/>
                  </a:moveTo>
                  <a:lnTo>
                    <a:pt x="14630" y="24993"/>
                  </a:lnTo>
                  <a:lnTo>
                    <a:pt x="165" y="50088"/>
                  </a:lnTo>
                  <a:lnTo>
                    <a:pt x="61366" y="24853"/>
                  </a:lnTo>
                  <a:lnTo>
                    <a:pt x="0" y="0"/>
                  </a:lnTo>
                  <a:close/>
                </a:path>
              </a:pathLst>
            </a:custGeom>
            <a:solidFill>
              <a:srgbClr val="777B7D"/>
            </a:solidFill>
          </p:spPr>
          <p:txBody>
            <a:bodyPr wrap="square" lIns="0" tIns="0" rIns="0" bIns="0" rtlCol="0"/>
            <a:lstStyle/>
            <a:p>
              <a:endParaRPr/>
            </a:p>
          </p:txBody>
        </p:sp>
        <p:sp>
          <p:nvSpPr>
            <p:cNvPr id="1061" name="object 69">
              <a:extLst>
                <a:ext uri="{FF2B5EF4-FFF2-40B4-BE49-F238E27FC236}">
                  <a16:creationId xmlns:a16="http://schemas.microsoft.com/office/drawing/2014/main" id="{F8EE8465-956A-62BB-877F-C59883154356}"/>
                </a:ext>
              </a:extLst>
            </p:cNvPr>
            <p:cNvSpPr/>
            <p:nvPr/>
          </p:nvSpPr>
          <p:spPr>
            <a:xfrm>
              <a:off x="1949894" y="2048243"/>
              <a:ext cx="167640" cy="1905"/>
            </a:xfrm>
            <a:custGeom>
              <a:avLst/>
              <a:gdLst/>
              <a:ahLst/>
              <a:cxnLst/>
              <a:rect l="l" t="t" r="r" b="b"/>
              <a:pathLst>
                <a:path w="167639" h="1905">
                  <a:moveTo>
                    <a:pt x="167220" y="0"/>
                  </a:moveTo>
                  <a:lnTo>
                    <a:pt x="0" y="1841"/>
                  </a:lnTo>
                </a:path>
              </a:pathLst>
            </a:custGeom>
            <a:solidFill>
              <a:srgbClr val="6D6E71"/>
            </a:solidFill>
          </p:spPr>
          <p:txBody>
            <a:bodyPr wrap="square" lIns="0" tIns="0" rIns="0" bIns="0" rtlCol="0"/>
            <a:lstStyle/>
            <a:p>
              <a:endParaRPr/>
            </a:p>
          </p:txBody>
        </p:sp>
        <p:sp>
          <p:nvSpPr>
            <p:cNvPr id="1062" name="object 70">
              <a:extLst>
                <a:ext uri="{FF2B5EF4-FFF2-40B4-BE49-F238E27FC236}">
                  <a16:creationId xmlns:a16="http://schemas.microsoft.com/office/drawing/2014/main" id="{1118E5EE-6E81-AF61-5D5C-1D1AA8F284F9}"/>
                </a:ext>
              </a:extLst>
            </p:cNvPr>
            <p:cNvSpPr/>
            <p:nvPr/>
          </p:nvSpPr>
          <p:spPr>
            <a:xfrm>
              <a:off x="1949894" y="2048713"/>
              <a:ext cx="123825" cy="1905"/>
            </a:xfrm>
            <a:custGeom>
              <a:avLst/>
              <a:gdLst/>
              <a:ahLst/>
              <a:cxnLst/>
              <a:rect l="l" t="t" r="r" b="b"/>
              <a:pathLst>
                <a:path w="123825" h="1905">
                  <a:moveTo>
                    <a:pt x="0" y="1371"/>
                  </a:moveTo>
                  <a:lnTo>
                    <a:pt x="123723" y="0"/>
                  </a:lnTo>
                </a:path>
              </a:pathLst>
            </a:custGeom>
            <a:ln w="6159">
              <a:solidFill>
                <a:srgbClr val="777B7D"/>
              </a:solidFill>
            </a:ln>
          </p:spPr>
          <p:txBody>
            <a:bodyPr wrap="square" lIns="0" tIns="0" rIns="0" bIns="0" rtlCol="0"/>
            <a:lstStyle/>
            <a:p>
              <a:endParaRPr/>
            </a:p>
          </p:txBody>
        </p:sp>
        <p:sp>
          <p:nvSpPr>
            <p:cNvPr id="1063" name="object 71">
              <a:extLst>
                <a:ext uri="{FF2B5EF4-FFF2-40B4-BE49-F238E27FC236}">
                  <a16:creationId xmlns:a16="http://schemas.microsoft.com/office/drawing/2014/main" id="{CCB24D9E-84D1-897E-BE74-4D3B0A2AC58A}"/>
                </a:ext>
              </a:extLst>
            </p:cNvPr>
            <p:cNvSpPr/>
            <p:nvPr/>
          </p:nvSpPr>
          <p:spPr>
            <a:xfrm>
              <a:off x="2055545" y="2023884"/>
              <a:ext cx="61594" cy="50165"/>
            </a:xfrm>
            <a:custGeom>
              <a:avLst/>
              <a:gdLst/>
              <a:ahLst/>
              <a:cxnLst/>
              <a:rect l="l" t="t" r="r" b="b"/>
              <a:pathLst>
                <a:path w="61594" h="50164">
                  <a:moveTo>
                    <a:pt x="0" y="0"/>
                  </a:moveTo>
                  <a:lnTo>
                    <a:pt x="14820" y="24879"/>
                  </a:lnTo>
                  <a:lnTo>
                    <a:pt x="558" y="50063"/>
                  </a:lnTo>
                  <a:lnTo>
                    <a:pt x="61556" y="24358"/>
                  </a:lnTo>
                  <a:lnTo>
                    <a:pt x="0" y="0"/>
                  </a:lnTo>
                  <a:close/>
                </a:path>
              </a:pathLst>
            </a:custGeom>
            <a:solidFill>
              <a:srgbClr val="777B7D"/>
            </a:solidFill>
          </p:spPr>
          <p:txBody>
            <a:bodyPr wrap="square" lIns="0" tIns="0" rIns="0" bIns="0" rtlCol="0"/>
            <a:lstStyle/>
            <a:p>
              <a:endParaRPr/>
            </a:p>
          </p:txBody>
        </p:sp>
        <p:sp>
          <p:nvSpPr>
            <p:cNvPr id="1064" name="object 72">
              <a:extLst>
                <a:ext uri="{FF2B5EF4-FFF2-40B4-BE49-F238E27FC236}">
                  <a16:creationId xmlns:a16="http://schemas.microsoft.com/office/drawing/2014/main" id="{D247622E-7DB6-FD46-C463-84CBDEF2D956}"/>
                </a:ext>
              </a:extLst>
            </p:cNvPr>
            <p:cNvSpPr/>
            <p:nvPr/>
          </p:nvSpPr>
          <p:spPr>
            <a:xfrm>
              <a:off x="2486723" y="5732310"/>
              <a:ext cx="231775" cy="1270"/>
            </a:xfrm>
            <a:custGeom>
              <a:avLst/>
              <a:gdLst/>
              <a:ahLst/>
              <a:cxnLst/>
              <a:rect l="l" t="t" r="r" b="b"/>
              <a:pathLst>
                <a:path w="231775" h="1270">
                  <a:moveTo>
                    <a:pt x="231470" y="0"/>
                  </a:moveTo>
                  <a:lnTo>
                    <a:pt x="0" y="914"/>
                  </a:lnTo>
                </a:path>
              </a:pathLst>
            </a:custGeom>
            <a:solidFill>
              <a:srgbClr val="6D6E71"/>
            </a:solidFill>
          </p:spPr>
          <p:txBody>
            <a:bodyPr wrap="square" lIns="0" tIns="0" rIns="0" bIns="0" rtlCol="0"/>
            <a:lstStyle/>
            <a:p>
              <a:endParaRPr/>
            </a:p>
          </p:txBody>
        </p:sp>
        <p:sp>
          <p:nvSpPr>
            <p:cNvPr id="1065" name="object 73">
              <a:extLst>
                <a:ext uri="{FF2B5EF4-FFF2-40B4-BE49-F238E27FC236}">
                  <a16:creationId xmlns:a16="http://schemas.microsoft.com/office/drawing/2014/main" id="{673F3E31-6F86-D4D3-2E8B-A9DE7A9CDF4B}"/>
                </a:ext>
              </a:extLst>
            </p:cNvPr>
            <p:cNvSpPr/>
            <p:nvPr/>
          </p:nvSpPr>
          <p:spPr>
            <a:xfrm>
              <a:off x="2486723" y="5732475"/>
              <a:ext cx="188595" cy="1270"/>
            </a:xfrm>
            <a:custGeom>
              <a:avLst/>
              <a:gdLst/>
              <a:ahLst/>
              <a:cxnLst/>
              <a:rect l="l" t="t" r="r" b="b"/>
              <a:pathLst>
                <a:path w="188594" h="1270">
                  <a:moveTo>
                    <a:pt x="0" y="736"/>
                  </a:moveTo>
                  <a:lnTo>
                    <a:pt x="187972" y="0"/>
                  </a:lnTo>
                </a:path>
              </a:pathLst>
            </a:custGeom>
            <a:ln w="6159">
              <a:solidFill>
                <a:srgbClr val="777B7D"/>
              </a:solidFill>
            </a:ln>
          </p:spPr>
          <p:txBody>
            <a:bodyPr wrap="square" lIns="0" tIns="0" rIns="0" bIns="0" rtlCol="0"/>
            <a:lstStyle/>
            <a:p>
              <a:endParaRPr/>
            </a:p>
          </p:txBody>
        </p:sp>
        <p:sp>
          <p:nvSpPr>
            <p:cNvPr id="1066" name="object 74">
              <a:extLst>
                <a:ext uri="{FF2B5EF4-FFF2-40B4-BE49-F238E27FC236}">
                  <a16:creationId xmlns:a16="http://schemas.microsoft.com/office/drawing/2014/main" id="{AAA8C7C1-86B5-C86B-4923-CD58A6ED8F1D}"/>
                </a:ext>
              </a:extLst>
            </p:cNvPr>
            <p:cNvSpPr/>
            <p:nvPr/>
          </p:nvSpPr>
          <p:spPr>
            <a:xfrm>
              <a:off x="2656814" y="5707494"/>
              <a:ext cx="61594" cy="50165"/>
            </a:xfrm>
            <a:custGeom>
              <a:avLst/>
              <a:gdLst/>
              <a:ahLst/>
              <a:cxnLst/>
              <a:rect l="l" t="t" r="r" b="b"/>
              <a:pathLst>
                <a:path w="61594" h="50164">
                  <a:moveTo>
                    <a:pt x="0" y="0"/>
                  </a:moveTo>
                  <a:lnTo>
                    <a:pt x="14643" y="24993"/>
                  </a:lnTo>
                  <a:lnTo>
                    <a:pt x="190" y="50076"/>
                  </a:lnTo>
                  <a:lnTo>
                    <a:pt x="61379" y="24803"/>
                  </a:lnTo>
                  <a:lnTo>
                    <a:pt x="0" y="0"/>
                  </a:lnTo>
                  <a:close/>
                </a:path>
              </a:pathLst>
            </a:custGeom>
            <a:solidFill>
              <a:srgbClr val="777B7D"/>
            </a:solidFill>
          </p:spPr>
          <p:txBody>
            <a:bodyPr wrap="square" lIns="0" tIns="0" rIns="0" bIns="0" rtlCol="0"/>
            <a:lstStyle/>
            <a:p>
              <a:endParaRPr/>
            </a:p>
          </p:txBody>
        </p:sp>
        <p:sp>
          <p:nvSpPr>
            <p:cNvPr id="1067" name="object 75">
              <a:extLst>
                <a:ext uri="{FF2B5EF4-FFF2-40B4-BE49-F238E27FC236}">
                  <a16:creationId xmlns:a16="http://schemas.microsoft.com/office/drawing/2014/main" id="{3E337917-298D-070D-ED51-D0C5E04EB0BE}"/>
                </a:ext>
              </a:extLst>
            </p:cNvPr>
            <p:cNvSpPr/>
            <p:nvPr/>
          </p:nvSpPr>
          <p:spPr>
            <a:xfrm>
              <a:off x="2338273" y="4361865"/>
              <a:ext cx="120650" cy="1270"/>
            </a:xfrm>
            <a:custGeom>
              <a:avLst/>
              <a:gdLst/>
              <a:ahLst/>
              <a:cxnLst/>
              <a:rect l="l" t="t" r="r" b="b"/>
              <a:pathLst>
                <a:path w="120650" h="1270">
                  <a:moveTo>
                    <a:pt x="120599" y="0"/>
                  </a:moveTo>
                  <a:lnTo>
                    <a:pt x="0" y="914"/>
                  </a:lnTo>
                </a:path>
              </a:pathLst>
            </a:custGeom>
            <a:solidFill>
              <a:srgbClr val="6D6E71"/>
            </a:solidFill>
          </p:spPr>
          <p:txBody>
            <a:bodyPr wrap="square" lIns="0" tIns="0" rIns="0" bIns="0" rtlCol="0"/>
            <a:lstStyle/>
            <a:p>
              <a:endParaRPr/>
            </a:p>
          </p:txBody>
        </p:sp>
        <p:sp>
          <p:nvSpPr>
            <p:cNvPr id="1068" name="object 76">
              <a:extLst>
                <a:ext uri="{FF2B5EF4-FFF2-40B4-BE49-F238E27FC236}">
                  <a16:creationId xmlns:a16="http://schemas.microsoft.com/office/drawing/2014/main" id="{AA5D08F0-A9EA-91DB-D664-A0731495E4DE}"/>
                </a:ext>
              </a:extLst>
            </p:cNvPr>
            <p:cNvSpPr/>
            <p:nvPr/>
          </p:nvSpPr>
          <p:spPr>
            <a:xfrm>
              <a:off x="2338273" y="4362183"/>
              <a:ext cx="77470" cy="635"/>
            </a:xfrm>
            <a:custGeom>
              <a:avLst/>
              <a:gdLst/>
              <a:ahLst/>
              <a:cxnLst/>
              <a:rect l="l" t="t" r="r" b="b"/>
              <a:pathLst>
                <a:path w="77469" h="635">
                  <a:moveTo>
                    <a:pt x="0" y="596"/>
                  </a:moveTo>
                  <a:lnTo>
                    <a:pt x="77101" y="0"/>
                  </a:lnTo>
                </a:path>
              </a:pathLst>
            </a:custGeom>
            <a:ln w="6159">
              <a:solidFill>
                <a:srgbClr val="777B7D"/>
              </a:solidFill>
            </a:ln>
          </p:spPr>
          <p:txBody>
            <a:bodyPr wrap="square" lIns="0" tIns="0" rIns="0" bIns="0" rtlCol="0"/>
            <a:lstStyle/>
            <a:p>
              <a:endParaRPr/>
            </a:p>
          </p:txBody>
        </p:sp>
        <p:sp>
          <p:nvSpPr>
            <p:cNvPr id="1069" name="object 77">
              <a:extLst>
                <a:ext uri="{FF2B5EF4-FFF2-40B4-BE49-F238E27FC236}">
                  <a16:creationId xmlns:a16="http://schemas.microsoft.com/office/drawing/2014/main" id="{4A53B1F4-EE8E-B4E3-C555-A373D98B5683}"/>
                </a:ext>
              </a:extLst>
            </p:cNvPr>
            <p:cNvSpPr/>
            <p:nvPr/>
          </p:nvSpPr>
          <p:spPr>
            <a:xfrm>
              <a:off x="2397391" y="4337303"/>
              <a:ext cx="61594" cy="50165"/>
            </a:xfrm>
            <a:custGeom>
              <a:avLst/>
              <a:gdLst/>
              <a:ahLst/>
              <a:cxnLst/>
              <a:rect l="l" t="t" r="r" b="b"/>
              <a:pathLst>
                <a:path w="61594" h="50164">
                  <a:moveTo>
                    <a:pt x="0" y="0"/>
                  </a:moveTo>
                  <a:lnTo>
                    <a:pt x="14732" y="24917"/>
                  </a:lnTo>
                  <a:lnTo>
                    <a:pt x="381" y="50063"/>
                  </a:lnTo>
                  <a:lnTo>
                    <a:pt x="61468" y="24561"/>
                  </a:lnTo>
                  <a:lnTo>
                    <a:pt x="0" y="0"/>
                  </a:lnTo>
                  <a:close/>
                </a:path>
              </a:pathLst>
            </a:custGeom>
            <a:solidFill>
              <a:srgbClr val="777B7D"/>
            </a:solidFill>
          </p:spPr>
          <p:txBody>
            <a:bodyPr wrap="square" lIns="0" tIns="0" rIns="0" bIns="0" rtlCol="0"/>
            <a:lstStyle/>
            <a:p>
              <a:endParaRPr/>
            </a:p>
          </p:txBody>
        </p:sp>
        <p:sp>
          <p:nvSpPr>
            <p:cNvPr id="1070" name="object 78">
              <a:extLst>
                <a:ext uri="{FF2B5EF4-FFF2-40B4-BE49-F238E27FC236}">
                  <a16:creationId xmlns:a16="http://schemas.microsoft.com/office/drawing/2014/main" id="{50DC63BD-BECD-5FEB-6FAA-2B25D0FA92A2}"/>
                </a:ext>
              </a:extLst>
            </p:cNvPr>
            <p:cNvSpPr/>
            <p:nvPr/>
          </p:nvSpPr>
          <p:spPr>
            <a:xfrm>
              <a:off x="3669957" y="4856721"/>
              <a:ext cx="219710" cy="1270"/>
            </a:xfrm>
            <a:custGeom>
              <a:avLst/>
              <a:gdLst/>
              <a:ahLst/>
              <a:cxnLst/>
              <a:rect l="l" t="t" r="r" b="b"/>
              <a:pathLst>
                <a:path w="219710" h="1270">
                  <a:moveTo>
                    <a:pt x="219151" y="0"/>
                  </a:moveTo>
                  <a:lnTo>
                    <a:pt x="0" y="914"/>
                  </a:lnTo>
                </a:path>
              </a:pathLst>
            </a:custGeom>
            <a:solidFill>
              <a:srgbClr val="6D6E71"/>
            </a:solidFill>
          </p:spPr>
          <p:txBody>
            <a:bodyPr wrap="square" lIns="0" tIns="0" rIns="0" bIns="0" rtlCol="0"/>
            <a:lstStyle/>
            <a:p>
              <a:endParaRPr/>
            </a:p>
          </p:txBody>
        </p:sp>
        <p:sp>
          <p:nvSpPr>
            <p:cNvPr id="1071" name="object 79">
              <a:extLst>
                <a:ext uri="{FF2B5EF4-FFF2-40B4-BE49-F238E27FC236}">
                  <a16:creationId xmlns:a16="http://schemas.microsoft.com/office/drawing/2014/main" id="{DC837551-13BF-B409-C7C6-DE51E413666F}"/>
                </a:ext>
              </a:extLst>
            </p:cNvPr>
            <p:cNvSpPr/>
            <p:nvPr/>
          </p:nvSpPr>
          <p:spPr>
            <a:xfrm>
              <a:off x="3669957" y="4856899"/>
              <a:ext cx="175895" cy="1270"/>
            </a:xfrm>
            <a:custGeom>
              <a:avLst/>
              <a:gdLst/>
              <a:ahLst/>
              <a:cxnLst/>
              <a:rect l="l" t="t" r="r" b="b"/>
              <a:pathLst>
                <a:path w="175895" h="1270">
                  <a:moveTo>
                    <a:pt x="0" y="736"/>
                  </a:moveTo>
                  <a:lnTo>
                    <a:pt x="175653" y="0"/>
                  </a:lnTo>
                </a:path>
              </a:pathLst>
            </a:custGeom>
            <a:ln w="6159">
              <a:solidFill>
                <a:srgbClr val="777B7D"/>
              </a:solidFill>
            </a:ln>
          </p:spPr>
          <p:txBody>
            <a:bodyPr wrap="square" lIns="0" tIns="0" rIns="0" bIns="0" rtlCol="0"/>
            <a:lstStyle/>
            <a:p>
              <a:endParaRPr/>
            </a:p>
          </p:txBody>
        </p:sp>
        <p:sp>
          <p:nvSpPr>
            <p:cNvPr id="1072" name="object 80">
              <a:extLst>
                <a:ext uri="{FF2B5EF4-FFF2-40B4-BE49-F238E27FC236}">
                  <a16:creationId xmlns:a16="http://schemas.microsoft.com/office/drawing/2014/main" id="{ED449CDF-BBF5-A7F6-E927-6942C194F90E}"/>
                </a:ext>
              </a:extLst>
            </p:cNvPr>
            <p:cNvSpPr/>
            <p:nvPr/>
          </p:nvSpPr>
          <p:spPr>
            <a:xfrm>
              <a:off x="3827716" y="4831943"/>
              <a:ext cx="61594" cy="50165"/>
            </a:xfrm>
            <a:custGeom>
              <a:avLst/>
              <a:gdLst/>
              <a:ahLst/>
              <a:cxnLst/>
              <a:rect l="l" t="t" r="r" b="b"/>
              <a:pathLst>
                <a:path w="61595"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073" name="object 81">
              <a:extLst>
                <a:ext uri="{FF2B5EF4-FFF2-40B4-BE49-F238E27FC236}">
                  <a16:creationId xmlns:a16="http://schemas.microsoft.com/office/drawing/2014/main" id="{8E87643C-AE75-71A4-887E-6E0802101E86}"/>
                </a:ext>
              </a:extLst>
            </p:cNvPr>
            <p:cNvSpPr/>
            <p:nvPr/>
          </p:nvSpPr>
          <p:spPr>
            <a:xfrm>
              <a:off x="5728157" y="8997421"/>
              <a:ext cx="311785" cy="0"/>
            </a:xfrm>
            <a:custGeom>
              <a:avLst/>
              <a:gdLst/>
              <a:ahLst/>
              <a:cxnLst/>
              <a:rect l="l" t="t" r="r" b="b"/>
              <a:pathLst>
                <a:path w="311785">
                  <a:moveTo>
                    <a:pt x="311518" y="0"/>
                  </a:moveTo>
                  <a:lnTo>
                    <a:pt x="0" y="0"/>
                  </a:lnTo>
                </a:path>
              </a:pathLst>
            </a:custGeom>
            <a:solidFill>
              <a:srgbClr val="6D6E71"/>
            </a:solidFill>
          </p:spPr>
          <p:txBody>
            <a:bodyPr wrap="square" lIns="0" tIns="0" rIns="0" bIns="0" rtlCol="0"/>
            <a:lstStyle/>
            <a:p>
              <a:endParaRPr/>
            </a:p>
          </p:txBody>
        </p:sp>
        <p:sp>
          <p:nvSpPr>
            <p:cNvPr id="1074" name="object 82">
              <a:extLst>
                <a:ext uri="{FF2B5EF4-FFF2-40B4-BE49-F238E27FC236}">
                  <a16:creationId xmlns:a16="http://schemas.microsoft.com/office/drawing/2014/main" id="{A8538699-BCBE-5A9C-FFC0-02F13C9C44C7}"/>
                </a:ext>
              </a:extLst>
            </p:cNvPr>
            <p:cNvSpPr/>
            <p:nvPr/>
          </p:nvSpPr>
          <p:spPr>
            <a:xfrm>
              <a:off x="5771641" y="8997421"/>
              <a:ext cx="268605" cy="0"/>
            </a:xfrm>
            <a:custGeom>
              <a:avLst/>
              <a:gdLst/>
              <a:ahLst/>
              <a:cxnLst/>
              <a:rect l="l" t="t" r="r" b="b"/>
              <a:pathLst>
                <a:path w="268604">
                  <a:moveTo>
                    <a:pt x="268020" y="0"/>
                  </a:moveTo>
                  <a:lnTo>
                    <a:pt x="0" y="0"/>
                  </a:lnTo>
                </a:path>
              </a:pathLst>
            </a:custGeom>
            <a:ln w="6159">
              <a:solidFill>
                <a:srgbClr val="777B7D"/>
              </a:solidFill>
            </a:ln>
          </p:spPr>
          <p:txBody>
            <a:bodyPr wrap="square" lIns="0" tIns="0" rIns="0" bIns="0" rtlCol="0"/>
            <a:lstStyle/>
            <a:p>
              <a:endParaRPr/>
            </a:p>
          </p:txBody>
        </p:sp>
        <p:sp>
          <p:nvSpPr>
            <p:cNvPr id="1075" name="object 83">
              <a:extLst>
                <a:ext uri="{FF2B5EF4-FFF2-40B4-BE49-F238E27FC236}">
                  <a16:creationId xmlns:a16="http://schemas.microsoft.com/office/drawing/2014/main" id="{2842FE1F-BBA3-50EB-F770-64B1E19E1A37}"/>
                </a:ext>
              </a:extLst>
            </p:cNvPr>
            <p:cNvSpPr/>
            <p:nvPr/>
          </p:nvSpPr>
          <p:spPr>
            <a:xfrm>
              <a:off x="5728157" y="8972377"/>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sp>
          <p:nvSpPr>
            <p:cNvPr id="1076" name="object 84">
              <a:extLst>
                <a:ext uri="{FF2B5EF4-FFF2-40B4-BE49-F238E27FC236}">
                  <a16:creationId xmlns:a16="http://schemas.microsoft.com/office/drawing/2014/main" id="{6B03C194-AB3A-19B5-99AA-DB48896C2759}"/>
                </a:ext>
              </a:extLst>
            </p:cNvPr>
            <p:cNvSpPr/>
            <p:nvPr/>
          </p:nvSpPr>
          <p:spPr>
            <a:xfrm>
              <a:off x="5791505" y="6093993"/>
              <a:ext cx="258445" cy="0"/>
            </a:xfrm>
            <a:custGeom>
              <a:avLst/>
              <a:gdLst/>
              <a:ahLst/>
              <a:cxnLst/>
              <a:rect l="l" t="t" r="r" b="b"/>
              <a:pathLst>
                <a:path w="258445">
                  <a:moveTo>
                    <a:pt x="258076" y="0"/>
                  </a:moveTo>
                  <a:lnTo>
                    <a:pt x="0" y="0"/>
                  </a:lnTo>
                </a:path>
              </a:pathLst>
            </a:custGeom>
            <a:solidFill>
              <a:srgbClr val="6D6E71"/>
            </a:solidFill>
          </p:spPr>
          <p:txBody>
            <a:bodyPr wrap="square" lIns="0" tIns="0" rIns="0" bIns="0" rtlCol="0"/>
            <a:lstStyle/>
            <a:p>
              <a:endParaRPr/>
            </a:p>
          </p:txBody>
        </p:sp>
        <p:sp>
          <p:nvSpPr>
            <p:cNvPr id="1077" name="object 85">
              <a:extLst>
                <a:ext uri="{FF2B5EF4-FFF2-40B4-BE49-F238E27FC236}">
                  <a16:creationId xmlns:a16="http://schemas.microsoft.com/office/drawing/2014/main" id="{471F8292-FCEA-35E2-713A-3EB5AF528E95}"/>
                </a:ext>
              </a:extLst>
            </p:cNvPr>
            <p:cNvSpPr/>
            <p:nvPr/>
          </p:nvSpPr>
          <p:spPr>
            <a:xfrm>
              <a:off x="5834989" y="6093993"/>
              <a:ext cx="214629" cy="0"/>
            </a:xfrm>
            <a:custGeom>
              <a:avLst/>
              <a:gdLst/>
              <a:ahLst/>
              <a:cxnLst/>
              <a:rect l="l" t="t" r="r" b="b"/>
              <a:pathLst>
                <a:path w="214629">
                  <a:moveTo>
                    <a:pt x="214591" y="0"/>
                  </a:moveTo>
                  <a:lnTo>
                    <a:pt x="0" y="0"/>
                  </a:lnTo>
                </a:path>
              </a:pathLst>
            </a:custGeom>
            <a:ln w="6159">
              <a:solidFill>
                <a:srgbClr val="777B7D"/>
              </a:solidFill>
            </a:ln>
          </p:spPr>
          <p:txBody>
            <a:bodyPr wrap="square" lIns="0" tIns="0" rIns="0" bIns="0" rtlCol="0"/>
            <a:lstStyle/>
            <a:p>
              <a:endParaRPr/>
            </a:p>
          </p:txBody>
        </p:sp>
        <p:sp>
          <p:nvSpPr>
            <p:cNvPr id="1078" name="object 86">
              <a:extLst>
                <a:ext uri="{FF2B5EF4-FFF2-40B4-BE49-F238E27FC236}">
                  <a16:creationId xmlns:a16="http://schemas.microsoft.com/office/drawing/2014/main" id="{59555995-AA2B-743B-F289-3CFC0A56F091}"/>
                </a:ext>
              </a:extLst>
            </p:cNvPr>
            <p:cNvSpPr/>
            <p:nvPr/>
          </p:nvSpPr>
          <p:spPr>
            <a:xfrm>
              <a:off x="5791492" y="6068948"/>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079" name="object 87">
            <a:extLst>
              <a:ext uri="{FF2B5EF4-FFF2-40B4-BE49-F238E27FC236}">
                <a16:creationId xmlns:a16="http://schemas.microsoft.com/office/drawing/2014/main" id="{A6FD98AC-D98B-B3E1-919C-4511FB2D3F4E}"/>
              </a:ext>
            </a:extLst>
          </p:cNvPr>
          <p:cNvSpPr txBox="1"/>
          <p:nvPr/>
        </p:nvSpPr>
        <p:spPr>
          <a:xfrm rot="5400000">
            <a:off x="1030874" y="4287381"/>
            <a:ext cx="264160" cy="737870"/>
          </a:xfrm>
          <a:prstGeom prst="rect">
            <a:avLst/>
          </a:prstGeom>
        </p:spPr>
        <p:txBody>
          <a:bodyPr vert="vert270" wrap="square" lIns="0" tIns="0" rIns="0" bIns="0" rtlCol="0">
            <a:spAutoFit/>
          </a:bodyPr>
          <a:lstStyle/>
          <a:p>
            <a:pPr marL="24765">
              <a:lnSpc>
                <a:spcPts val="610"/>
              </a:lnSpc>
            </a:pPr>
            <a:r>
              <a:rPr sz="550" dirty="0">
                <a:solidFill>
                  <a:srgbClr val="414042"/>
                </a:solidFill>
                <a:latin typeface="Trebuchet MS"/>
                <a:cs typeface="Trebuchet MS"/>
              </a:rPr>
              <a:t>3-month</a:t>
            </a:r>
            <a:r>
              <a:rPr sz="550" spc="85" dirty="0">
                <a:solidFill>
                  <a:srgbClr val="414042"/>
                </a:solidFill>
                <a:latin typeface="Trebuchet MS"/>
                <a:cs typeface="Trebuchet MS"/>
              </a:rPr>
              <a:t> </a:t>
            </a:r>
            <a:r>
              <a:rPr sz="550" dirty="0">
                <a:solidFill>
                  <a:srgbClr val="414042"/>
                </a:solidFill>
                <a:latin typeface="Trebuchet MS"/>
                <a:cs typeface="Trebuchet MS"/>
              </a:rPr>
              <a:t>LME</a:t>
            </a:r>
            <a:r>
              <a:rPr sz="550" spc="85" dirty="0">
                <a:solidFill>
                  <a:srgbClr val="414042"/>
                </a:solidFill>
                <a:latin typeface="Trebuchet MS"/>
                <a:cs typeface="Trebuchet MS"/>
              </a:rPr>
              <a:t> </a:t>
            </a:r>
            <a:r>
              <a:rPr sz="550" spc="-10" dirty="0">
                <a:solidFill>
                  <a:srgbClr val="414042"/>
                </a:solidFill>
                <a:latin typeface="Trebuchet MS"/>
                <a:cs typeface="Trebuchet MS"/>
              </a:rPr>
              <a:t>copper</a:t>
            </a:r>
            <a:endParaRPr sz="550">
              <a:latin typeface="Trebuchet MS"/>
              <a:cs typeface="Trebuchet MS"/>
            </a:endParaRPr>
          </a:p>
          <a:p>
            <a:pPr marL="173355" marR="5080" indent="-161290">
              <a:lnSpc>
                <a:spcPct val="100000"/>
              </a:lnSpc>
            </a:pPr>
            <a:r>
              <a:rPr sz="550" dirty="0">
                <a:solidFill>
                  <a:srgbClr val="414042"/>
                </a:solidFill>
                <a:latin typeface="Trebuchet MS"/>
                <a:cs typeface="Trebuchet MS"/>
              </a:rPr>
              <a:t>price</a:t>
            </a:r>
            <a:r>
              <a:rPr sz="550" spc="45" dirty="0">
                <a:solidFill>
                  <a:srgbClr val="414042"/>
                </a:solidFill>
                <a:latin typeface="Trebuchet MS"/>
                <a:cs typeface="Trebuchet MS"/>
              </a:rPr>
              <a:t> </a:t>
            </a:r>
            <a:r>
              <a:rPr sz="550" dirty="0">
                <a:solidFill>
                  <a:srgbClr val="414042"/>
                </a:solidFill>
                <a:latin typeface="Trebuchet MS"/>
                <a:cs typeface="Trebuchet MS"/>
              </a:rPr>
              <a:t>reaches</a:t>
            </a:r>
            <a:r>
              <a:rPr sz="550" spc="50" dirty="0">
                <a:solidFill>
                  <a:srgbClr val="414042"/>
                </a:solidFill>
                <a:latin typeface="Trebuchet MS"/>
                <a:cs typeface="Trebuchet MS"/>
              </a:rPr>
              <a:t> </a:t>
            </a:r>
            <a:r>
              <a:rPr sz="550" spc="-20" dirty="0">
                <a:solidFill>
                  <a:srgbClr val="414042"/>
                </a:solidFill>
                <a:latin typeface="Trebuchet MS"/>
                <a:cs typeface="Trebuchet MS"/>
              </a:rPr>
              <a:t>all-time</a:t>
            </a:r>
            <a:r>
              <a:rPr sz="550" spc="500" dirty="0">
                <a:solidFill>
                  <a:srgbClr val="414042"/>
                </a:solidFill>
                <a:latin typeface="Trebuchet MS"/>
                <a:cs typeface="Trebuchet MS"/>
              </a:rPr>
              <a:t> </a:t>
            </a:r>
            <a:r>
              <a:rPr sz="550" dirty="0">
                <a:solidFill>
                  <a:srgbClr val="414042"/>
                </a:solidFill>
                <a:latin typeface="Trebuchet MS"/>
                <a:cs typeface="Trebuchet MS"/>
              </a:rPr>
              <a:t>high</a:t>
            </a:r>
            <a:r>
              <a:rPr sz="550" spc="-10" dirty="0">
                <a:solidFill>
                  <a:srgbClr val="414042"/>
                </a:solidFill>
                <a:latin typeface="Trebuchet MS"/>
                <a:cs typeface="Trebuchet MS"/>
              </a:rPr>
              <a:t> </a:t>
            </a:r>
            <a:r>
              <a:rPr sz="550" dirty="0">
                <a:solidFill>
                  <a:srgbClr val="414042"/>
                </a:solidFill>
                <a:latin typeface="Trebuchet MS"/>
                <a:cs typeface="Trebuchet MS"/>
              </a:rPr>
              <a:t>of</a:t>
            </a:r>
            <a:r>
              <a:rPr sz="550" spc="-10" dirty="0">
                <a:solidFill>
                  <a:srgbClr val="414042"/>
                </a:solidFill>
                <a:latin typeface="Trebuchet MS"/>
                <a:cs typeface="Trebuchet MS"/>
              </a:rPr>
              <a:t> $10,845/t</a:t>
            </a:r>
            <a:endParaRPr sz="550">
              <a:latin typeface="Trebuchet MS"/>
              <a:cs typeface="Trebuchet MS"/>
            </a:endParaRPr>
          </a:p>
        </p:txBody>
      </p:sp>
      <p:sp>
        <p:nvSpPr>
          <p:cNvPr id="1080" name="object 88">
            <a:extLst>
              <a:ext uri="{FF2B5EF4-FFF2-40B4-BE49-F238E27FC236}">
                <a16:creationId xmlns:a16="http://schemas.microsoft.com/office/drawing/2014/main" id="{43ECB10A-3E10-C28E-10D2-7FE885771DAB}"/>
              </a:ext>
            </a:extLst>
          </p:cNvPr>
          <p:cNvSpPr txBox="1"/>
          <p:nvPr/>
        </p:nvSpPr>
        <p:spPr>
          <a:xfrm rot="5400000">
            <a:off x="8106253" y="987654"/>
            <a:ext cx="107314" cy="694055"/>
          </a:xfrm>
          <a:prstGeom prst="rect">
            <a:avLst/>
          </a:prstGeom>
        </p:spPr>
        <p:txBody>
          <a:bodyPr vert="vert270" wrap="square" lIns="0" tIns="0" rIns="0" bIns="0" rtlCol="0">
            <a:spAutoFit/>
          </a:bodyPr>
          <a:lstStyle/>
          <a:p>
            <a:pPr marL="12700">
              <a:lnSpc>
                <a:spcPts val="690"/>
              </a:lnSpc>
            </a:pPr>
            <a:r>
              <a:rPr sz="650" spc="-10" dirty="0">
                <a:solidFill>
                  <a:srgbClr val="231F20"/>
                </a:solidFill>
                <a:latin typeface="Trebuchet MS"/>
                <a:cs typeface="Trebuchet MS"/>
              </a:rPr>
              <a:t>Gold</a:t>
            </a:r>
            <a:r>
              <a:rPr sz="650" spc="-25" dirty="0">
                <a:solidFill>
                  <a:srgbClr val="231F20"/>
                </a:solidFill>
                <a:latin typeface="Trebuchet MS"/>
                <a:cs typeface="Trebuchet MS"/>
              </a:rPr>
              <a:t> </a:t>
            </a:r>
            <a:r>
              <a:rPr sz="650" spc="-30" dirty="0">
                <a:solidFill>
                  <a:srgbClr val="231F20"/>
                </a:solidFill>
                <a:latin typeface="Trebuchet MS"/>
                <a:cs typeface="Trebuchet MS"/>
              </a:rPr>
              <a:t>Price,</a:t>
            </a:r>
            <a:r>
              <a:rPr sz="650" spc="-25" dirty="0">
                <a:solidFill>
                  <a:srgbClr val="231F20"/>
                </a:solidFill>
                <a:latin typeface="Trebuchet MS"/>
                <a:cs typeface="Trebuchet MS"/>
              </a:rPr>
              <a:t> </a:t>
            </a:r>
            <a:r>
              <a:rPr sz="650" spc="-10" dirty="0">
                <a:solidFill>
                  <a:srgbClr val="231F20"/>
                </a:solidFill>
                <a:latin typeface="Trebuchet MS"/>
                <a:cs typeface="Trebuchet MS"/>
              </a:rPr>
              <a:t>US$/oz</a:t>
            </a:r>
            <a:endParaRPr sz="650">
              <a:latin typeface="Trebuchet MS"/>
              <a:cs typeface="Trebuchet MS"/>
            </a:endParaRPr>
          </a:p>
        </p:txBody>
      </p:sp>
      <p:sp>
        <p:nvSpPr>
          <p:cNvPr id="1081" name="object 89">
            <a:extLst>
              <a:ext uri="{FF2B5EF4-FFF2-40B4-BE49-F238E27FC236}">
                <a16:creationId xmlns:a16="http://schemas.microsoft.com/office/drawing/2014/main" id="{97AA0589-48B5-5E3A-9D6A-83C4B3098A3A}"/>
              </a:ext>
            </a:extLst>
          </p:cNvPr>
          <p:cNvSpPr txBox="1"/>
          <p:nvPr/>
        </p:nvSpPr>
        <p:spPr>
          <a:xfrm rot="5400000">
            <a:off x="1753539" y="3376550"/>
            <a:ext cx="266065" cy="862965"/>
          </a:xfrm>
          <a:prstGeom prst="rect">
            <a:avLst/>
          </a:prstGeom>
        </p:spPr>
        <p:txBody>
          <a:bodyPr vert="vert270" wrap="square" lIns="0" tIns="0" rIns="0" bIns="0" rtlCol="0">
            <a:spAutoFit/>
          </a:bodyPr>
          <a:lstStyle/>
          <a:p>
            <a:pPr marL="12700">
              <a:lnSpc>
                <a:spcPts val="610"/>
              </a:lnSpc>
            </a:pPr>
            <a:r>
              <a:rPr sz="550" spc="-10" dirty="0">
                <a:solidFill>
                  <a:srgbClr val="414042"/>
                </a:solidFill>
                <a:latin typeface="Trebuchet MS"/>
                <a:cs typeface="Trebuchet MS"/>
              </a:rPr>
              <a:t>Vladimir</a:t>
            </a:r>
            <a:r>
              <a:rPr sz="550" spc="10" dirty="0">
                <a:solidFill>
                  <a:srgbClr val="414042"/>
                </a:solidFill>
                <a:latin typeface="Trebuchet MS"/>
                <a:cs typeface="Trebuchet MS"/>
              </a:rPr>
              <a:t> </a:t>
            </a:r>
            <a:r>
              <a:rPr sz="550" dirty="0">
                <a:solidFill>
                  <a:srgbClr val="414042"/>
                </a:solidFill>
                <a:latin typeface="Trebuchet MS"/>
                <a:cs typeface="Trebuchet MS"/>
              </a:rPr>
              <a:t>Putin</a:t>
            </a:r>
            <a:r>
              <a:rPr sz="550" spc="10" dirty="0">
                <a:solidFill>
                  <a:srgbClr val="414042"/>
                </a:solidFill>
                <a:latin typeface="Trebuchet MS"/>
                <a:cs typeface="Trebuchet MS"/>
              </a:rPr>
              <a:t> </a:t>
            </a:r>
            <a:r>
              <a:rPr sz="550" dirty="0">
                <a:solidFill>
                  <a:srgbClr val="414042"/>
                </a:solidFill>
                <a:latin typeface="Trebuchet MS"/>
                <a:cs typeface="Trebuchet MS"/>
              </a:rPr>
              <a:t>orders</a:t>
            </a:r>
            <a:r>
              <a:rPr sz="550" spc="15" dirty="0">
                <a:solidFill>
                  <a:srgbClr val="414042"/>
                </a:solidFill>
                <a:latin typeface="Trebuchet MS"/>
                <a:cs typeface="Trebuchet MS"/>
              </a:rPr>
              <a:t> </a:t>
            </a:r>
            <a:r>
              <a:rPr sz="550" spc="-10" dirty="0">
                <a:solidFill>
                  <a:srgbClr val="414042"/>
                </a:solidFill>
                <a:latin typeface="Trebuchet MS"/>
                <a:cs typeface="Trebuchet MS"/>
              </a:rPr>
              <a:t>start</a:t>
            </a:r>
            <a:endParaRPr sz="550">
              <a:latin typeface="Trebuchet MS"/>
              <a:cs typeface="Trebuchet MS"/>
            </a:endParaRPr>
          </a:p>
          <a:p>
            <a:pPr marL="12700" marR="168275">
              <a:lnSpc>
                <a:spcPct val="100000"/>
              </a:lnSpc>
              <a:spcBef>
                <a:spcPts val="5"/>
              </a:spcBef>
            </a:pPr>
            <a:r>
              <a:rPr sz="550" dirty="0">
                <a:solidFill>
                  <a:srgbClr val="414042"/>
                </a:solidFill>
                <a:latin typeface="Trebuchet MS"/>
                <a:cs typeface="Trebuchet MS"/>
              </a:rPr>
              <a:t>of</a:t>
            </a:r>
            <a:r>
              <a:rPr sz="550" spc="-5" dirty="0">
                <a:solidFill>
                  <a:srgbClr val="414042"/>
                </a:solidFill>
                <a:latin typeface="Trebuchet MS"/>
                <a:cs typeface="Trebuchet MS"/>
              </a:rPr>
              <a:t> </a:t>
            </a:r>
            <a:r>
              <a:rPr sz="550" spc="-25" dirty="0">
                <a:solidFill>
                  <a:srgbClr val="414042"/>
                </a:solidFill>
                <a:latin typeface="Trebuchet MS"/>
                <a:cs typeface="Trebuchet MS"/>
              </a:rPr>
              <a:t>‘military</a:t>
            </a:r>
            <a:r>
              <a:rPr sz="550" dirty="0">
                <a:solidFill>
                  <a:srgbClr val="414042"/>
                </a:solidFill>
                <a:latin typeface="Trebuchet MS"/>
                <a:cs typeface="Trebuchet MS"/>
              </a:rPr>
              <a:t> </a:t>
            </a:r>
            <a:r>
              <a:rPr sz="550" spc="-10" dirty="0">
                <a:solidFill>
                  <a:srgbClr val="414042"/>
                </a:solidFill>
                <a:latin typeface="Trebuchet MS"/>
                <a:cs typeface="Trebuchet MS"/>
              </a:rPr>
              <a:t>operation’</a:t>
            </a:r>
            <a:r>
              <a:rPr sz="550" spc="500" dirty="0">
                <a:solidFill>
                  <a:srgbClr val="414042"/>
                </a:solidFill>
                <a:latin typeface="Trebuchet MS"/>
                <a:cs typeface="Trebuchet MS"/>
              </a:rPr>
              <a:t> </a:t>
            </a:r>
            <a:r>
              <a:rPr sz="550" spc="-10" dirty="0">
                <a:solidFill>
                  <a:srgbClr val="414042"/>
                </a:solidFill>
                <a:latin typeface="Trebuchet MS"/>
                <a:cs typeface="Trebuchet MS"/>
              </a:rPr>
              <a:t>in</a:t>
            </a:r>
            <a:r>
              <a:rPr sz="550" spc="-5" dirty="0">
                <a:solidFill>
                  <a:srgbClr val="414042"/>
                </a:solidFill>
                <a:latin typeface="Trebuchet MS"/>
                <a:cs typeface="Trebuchet MS"/>
              </a:rPr>
              <a:t> </a:t>
            </a:r>
            <a:r>
              <a:rPr sz="550" dirty="0">
                <a:solidFill>
                  <a:srgbClr val="414042"/>
                </a:solidFill>
                <a:latin typeface="Trebuchet MS"/>
                <a:cs typeface="Trebuchet MS"/>
              </a:rPr>
              <a:t>eastern </a:t>
            </a:r>
            <a:r>
              <a:rPr sz="550" spc="-10" dirty="0">
                <a:solidFill>
                  <a:srgbClr val="414042"/>
                </a:solidFill>
                <a:latin typeface="Trebuchet MS"/>
                <a:cs typeface="Trebuchet MS"/>
              </a:rPr>
              <a:t>Ukraine</a:t>
            </a:r>
            <a:endParaRPr sz="550">
              <a:latin typeface="Trebuchet MS"/>
              <a:cs typeface="Trebuchet MS"/>
            </a:endParaRPr>
          </a:p>
        </p:txBody>
      </p:sp>
      <p:sp>
        <p:nvSpPr>
          <p:cNvPr id="1082" name="object 90">
            <a:extLst>
              <a:ext uri="{FF2B5EF4-FFF2-40B4-BE49-F238E27FC236}">
                <a16:creationId xmlns:a16="http://schemas.microsoft.com/office/drawing/2014/main" id="{49AAFE93-25A1-3630-2482-569569199E98}"/>
              </a:ext>
            </a:extLst>
          </p:cNvPr>
          <p:cNvSpPr txBox="1"/>
          <p:nvPr/>
        </p:nvSpPr>
        <p:spPr>
          <a:xfrm rot="5400000">
            <a:off x="2000165" y="4464679"/>
            <a:ext cx="180340" cy="835660"/>
          </a:xfrm>
          <a:prstGeom prst="rect">
            <a:avLst/>
          </a:prstGeom>
        </p:spPr>
        <p:txBody>
          <a:bodyPr vert="vert270" wrap="square" lIns="0" tIns="0" rIns="0" bIns="0" rtlCol="0">
            <a:spAutoFit/>
          </a:bodyPr>
          <a:lstStyle/>
          <a:p>
            <a:pPr marL="12700">
              <a:lnSpc>
                <a:spcPts val="610"/>
              </a:lnSpc>
            </a:pPr>
            <a:r>
              <a:rPr sz="550" dirty="0">
                <a:solidFill>
                  <a:srgbClr val="414042"/>
                </a:solidFill>
                <a:latin typeface="Trebuchet MS"/>
                <a:cs typeface="Trebuchet MS"/>
              </a:rPr>
              <a:t>Brent</a:t>
            </a:r>
            <a:r>
              <a:rPr sz="550" spc="-25" dirty="0">
                <a:solidFill>
                  <a:srgbClr val="414042"/>
                </a:solidFill>
                <a:latin typeface="Trebuchet MS"/>
                <a:cs typeface="Trebuchet MS"/>
              </a:rPr>
              <a:t> </a:t>
            </a:r>
            <a:r>
              <a:rPr sz="550" spc="-20" dirty="0">
                <a:solidFill>
                  <a:srgbClr val="414042"/>
                </a:solidFill>
                <a:latin typeface="Trebuchet MS"/>
                <a:cs typeface="Trebuchet MS"/>
              </a:rPr>
              <a:t>oil</a:t>
            </a:r>
            <a:r>
              <a:rPr sz="550" spc="-25" dirty="0">
                <a:solidFill>
                  <a:srgbClr val="414042"/>
                </a:solidFill>
                <a:latin typeface="Trebuchet MS"/>
                <a:cs typeface="Trebuchet MS"/>
              </a:rPr>
              <a:t> </a:t>
            </a:r>
            <a:r>
              <a:rPr sz="550" dirty="0">
                <a:solidFill>
                  <a:srgbClr val="414042"/>
                </a:solidFill>
                <a:latin typeface="Trebuchet MS"/>
                <a:cs typeface="Trebuchet MS"/>
              </a:rPr>
              <a:t>price</a:t>
            </a:r>
            <a:r>
              <a:rPr sz="550" spc="-25" dirty="0">
                <a:solidFill>
                  <a:srgbClr val="414042"/>
                </a:solidFill>
                <a:latin typeface="Trebuchet MS"/>
                <a:cs typeface="Trebuchet MS"/>
              </a:rPr>
              <a:t> </a:t>
            </a:r>
            <a:r>
              <a:rPr sz="550" dirty="0">
                <a:solidFill>
                  <a:srgbClr val="414042"/>
                </a:solidFill>
                <a:latin typeface="Trebuchet MS"/>
                <a:cs typeface="Trebuchet MS"/>
              </a:rPr>
              <a:t>hits</a:t>
            </a:r>
            <a:r>
              <a:rPr sz="550" spc="-25" dirty="0">
                <a:solidFill>
                  <a:srgbClr val="414042"/>
                </a:solidFill>
                <a:latin typeface="Trebuchet MS"/>
                <a:cs typeface="Trebuchet MS"/>
              </a:rPr>
              <a:t> </a:t>
            </a:r>
            <a:r>
              <a:rPr sz="550" dirty="0">
                <a:solidFill>
                  <a:srgbClr val="414042"/>
                </a:solidFill>
                <a:latin typeface="Trebuchet MS"/>
                <a:cs typeface="Trebuchet MS"/>
              </a:rPr>
              <a:t>to</a:t>
            </a:r>
            <a:r>
              <a:rPr sz="550" spc="-25" dirty="0">
                <a:solidFill>
                  <a:srgbClr val="414042"/>
                </a:solidFill>
                <a:latin typeface="Trebuchet MS"/>
                <a:cs typeface="Trebuchet MS"/>
              </a:rPr>
              <a:t> </a:t>
            </a:r>
            <a:r>
              <a:rPr sz="550" spc="-50" dirty="0">
                <a:solidFill>
                  <a:srgbClr val="414042"/>
                </a:solidFill>
                <a:latin typeface="Trebuchet MS"/>
                <a:cs typeface="Trebuchet MS"/>
              </a:rPr>
              <a:t>a</a:t>
            </a:r>
            <a:endParaRPr sz="550">
              <a:latin typeface="Trebuchet MS"/>
              <a:cs typeface="Trebuchet MS"/>
            </a:endParaRPr>
          </a:p>
          <a:p>
            <a:pPr marL="12700">
              <a:lnSpc>
                <a:spcPct val="100000"/>
              </a:lnSpc>
            </a:pPr>
            <a:r>
              <a:rPr sz="550" dirty="0">
                <a:solidFill>
                  <a:srgbClr val="414042"/>
                </a:solidFill>
                <a:latin typeface="Trebuchet MS"/>
                <a:cs typeface="Trebuchet MS"/>
              </a:rPr>
              <a:t>new</a:t>
            </a:r>
            <a:r>
              <a:rPr sz="550" spc="-20" dirty="0">
                <a:solidFill>
                  <a:srgbClr val="414042"/>
                </a:solidFill>
                <a:latin typeface="Trebuchet MS"/>
                <a:cs typeface="Trebuchet MS"/>
              </a:rPr>
              <a:t> all-</a:t>
            </a:r>
            <a:r>
              <a:rPr sz="550" dirty="0">
                <a:solidFill>
                  <a:srgbClr val="414042"/>
                </a:solidFill>
                <a:latin typeface="Trebuchet MS"/>
                <a:cs typeface="Trebuchet MS"/>
              </a:rPr>
              <a:t>time</a:t>
            </a:r>
            <a:r>
              <a:rPr sz="550" spc="-15" dirty="0">
                <a:solidFill>
                  <a:srgbClr val="414042"/>
                </a:solidFill>
                <a:latin typeface="Trebuchet MS"/>
                <a:cs typeface="Trebuchet MS"/>
              </a:rPr>
              <a:t> </a:t>
            </a:r>
            <a:r>
              <a:rPr sz="550" dirty="0">
                <a:solidFill>
                  <a:srgbClr val="414042"/>
                </a:solidFill>
                <a:latin typeface="Trebuchet MS"/>
                <a:cs typeface="Trebuchet MS"/>
              </a:rPr>
              <a:t>high</a:t>
            </a:r>
            <a:r>
              <a:rPr sz="550" spc="-15" dirty="0">
                <a:solidFill>
                  <a:srgbClr val="414042"/>
                </a:solidFill>
                <a:latin typeface="Trebuchet MS"/>
                <a:cs typeface="Trebuchet MS"/>
              </a:rPr>
              <a:t> </a:t>
            </a:r>
            <a:r>
              <a:rPr sz="550" dirty="0">
                <a:solidFill>
                  <a:srgbClr val="414042"/>
                </a:solidFill>
                <a:latin typeface="Trebuchet MS"/>
                <a:cs typeface="Trebuchet MS"/>
              </a:rPr>
              <a:t>of</a:t>
            </a:r>
            <a:r>
              <a:rPr sz="550" spc="-15" dirty="0">
                <a:solidFill>
                  <a:srgbClr val="414042"/>
                </a:solidFill>
                <a:latin typeface="Trebuchet MS"/>
                <a:cs typeface="Trebuchet MS"/>
              </a:rPr>
              <a:t> </a:t>
            </a:r>
            <a:r>
              <a:rPr sz="550" spc="-20" dirty="0">
                <a:solidFill>
                  <a:srgbClr val="414042"/>
                </a:solidFill>
                <a:latin typeface="Trebuchet MS"/>
                <a:cs typeface="Trebuchet MS"/>
              </a:rPr>
              <a:t>$139</a:t>
            </a:r>
            <a:endParaRPr sz="550">
              <a:latin typeface="Trebuchet MS"/>
              <a:cs typeface="Trebuchet MS"/>
            </a:endParaRPr>
          </a:p>
        </p:txBody>
      </p:sp>
      <p:sp>
        <p:nvSpPr>
          <p:cNvPr id="1083" name="object 91">
            <a:extLst>
              <a:ext uri="{FF2B5EF4-FFF2-40B4-BE49-F238E27FC236}">
                <a16:creationId xmlns:a16="http://schemas.microsoft.com/office/drawing/2014/main" id="{DE1B3303-7C8C-E19D-9C1D-1D7F6C0B41D3}"/>
              </a:ext>
            </a:extLst>
          </p:cNvPr>
          <p:cNvSpPr txBox="1"/>
          <p:nvPr/>
        </p:nvSpPr>
        <p:spPr>
          <a:xfrm rot="5400000">
            <a:off x="2096398" y="1239466"/>
            <a:ext cx="266700" cy="80010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10" dirty="0">
                <a:solidFill>
                  <a:srgbClr val="414042"/>
                </a:solidFill>
                <a:latin typeface="Trebuchet MS"/>
                <a:cs typeface="Trebuchet MS"/>
              </a:rPr>
              <a:t> </a:t>
            </a:r>
            <a:r>
              <a:rPr sz="550" spc="-10" dirty="0">
                <a:solidFill>
                  <a:srgbClr val="414042"/>
                </a:solidFill>
                <a:latin typeface="Trebuchet MS"/>
                <a:cs typeface="Trebuchet MS"/>
              </a:rPr>
              <a:t>announces</a:t>
            </a:r>
            <a:endParaRPr sz="550">
              <a:latin typeface="Trebuchet MS"/>
              <a:cs typeface="Trebuchet MS"/>
            </a:endParaRPr>
          </a:p>
          <a:p>
            <a:pPr marL="12700" marR="5080">
              <a:lnSpc>
                <a:spcPct val="100000"/>
              </a:lnSpc>
            </a:pPr>
            <a:r>
              <a:rPr sz="550" spc="-10" dirty="0">
                <a:solidFill>
                  <a:srgbClr val="414042"/>
                </a:solidFill>
                <a:latin typeface="Trebuchet MS"/>
                <a:cs typeface="Trebuchet MS"/>
              </a:rPr>
              <a:t>first rate </a:t>
            </a:r>
            <a:r>
              <a:rPr sz="550" dirty="0">
                <a:solidFill>
                  <a:srgbClr val="414042"/>
                </a:solidFill>
                <a:latin typeface="Trebuchet MS"/>
                <a:cs typeface="Trebuchet MS"/>
              </a:rPr>
              <a:t>rise</a:t>
            </a:r>
            <a:r>
              <a:rPr sz="550" spc="-10" dirty="0">
                <a:solidFill>
                  <a:srgbClr val="414042"/>
                </a:solidFill>
                <a:latin typeface="Trebuchet MS"/>
                <a:cs typeface="Trebuchet MS"/>
              </a:rPr>
              <a:t> </a:t>
            </a:r>
            <a:r>
              <a:rPr sz="550" dirty="0">
                <a:solidFill>
                  <a:srgbClr val="414042"/>
                </a:solidFill>
                <a:latin typeface="Trebuchet MS"/>
                <a:cs typeface="Trebuchet MS"/>
              </a:rPr>
              <a:t>since</a:t>
            </a:r>
            <a:r>
              <a:rPr sz="550" spc="-10" dirty="0">
                <a:solidFill>
                  <a:srgbClr val="414042"/>
                </a:solidFill>
                <a:latin typeface="Trebuchet MS"/>
                <a:cs typeface="Trebuchet MS"/>
              </a:rPr>
              <a:t> </a:t>
            </a:r>
            <a:r>
              <a:rPr sz="550" spc="-20" dirty="0">
                <a:solidFill>
                  <a:srgbClr val="414042"/>
                </a:solidFill>
                <a:latin typeface="Trebuchet MS"/>
                <a:cs typeface="Trebuchet MS"/>
              </a:rPr>
              <a:t>2018</a:t>
            </a:r>
            <a:r>
              <a:rPr sz="550" spc="500" dirty="0">
                <a:solidFill>
                  <a:srgbClr val="414042"/>
                </a:solidFill>
                <a:latin typeface="Trebuchet MS"/>
                <a:cs typeface="Trebuchet MS"/>
              </a:rPr>
              <a:t> </a:t>
            </a:r>
            <a:r>
              <a:rPr sz="550" dirty="0">
                <a:solidFill>
                  <a:srgbClr val="414042"/>
                </a:solidFill>
                <a:latin typeface="Trebuchet MS"/>
                <a:cs typeface="Trebuchet MS"/>
              </a:rPr>
              <a:t>amid</a:t>
            </a:r>
            <a:r>
              <a:rPr sz="550" spc="35" dirty="0">
                <a:solidFill>
                  <a:srgbClr val="414042"/>
                </a:solidFill>
                <a:latin typeface="Trebuchet MS"/>
                <a:cs typeface="Trebuchet MS"/>
              </a:rPr>
              <a:t> </a:t>
            </a:r>
            <a:r>
              <a:rPr sz="550" dirty="0">
                <a:solidFill>
                  <a:srgbClr val="414042"/>
                </a:solidFill>
                <a:latin typeface="Trebuchet MS"/>
                <a:cs typeface="Trebuchet MS"/>
              </a:rPr>
              <a:t>surging</a:t>
            </a:r>
            <a:r>
              <a:rPr sz="550" spc="35" dirty="0">
                <a:solidFill>
                  <a:srgbClr val="414042"/>
                </a:solidFill>
                <a:latin typeface="Trebuchet MS"/>
                <a:cs typeface="Trebuchet MS"/>
              </a:rPr>
              <a:t> </a:t>
            </a:r>
            <a:r>
              <a:rPr sz="550" spc="-10" dirty="0">
                <a:solidFill>
                  <a:srgbClr val="414042"/>
                </a:solidFill>
                <a:latin typeface="Trebuchet MS"/>
                <a:cs typeface="Trebuchet MS"/>
              </a:rPr>
              <a:t>inflation</a:t>
            </a:r>
            <a:endParaRPr sz="550">
              <a:latin typeface="Trebuchet MS"/>
              <a:cs typeface="Trebuchet MS"/>
            </a:endParaRPr>
          </a:p>
        </p:txBody>
      </p:sp>
      <p:sp>
        <p:nvSpPr>
          <p:cNvPr id="1084" name="object 92">
            <a:extLst>
              <a:ext uri="{FF2B5EF4-FFF2-40B4-BE49-F238E27FC236}">
                <a16:creationId xmlns:a16="http://schemas.microsoft.com/office/drawing/2014/main" id="{9908BEE3-8749-3E6F-6C27-5F76F21A4270}"/>
              </a:ext>
            </a:extLst>
          </p:cNvPr>
          <p:cNvSpPr txBox="1"/>
          <p:nvPr/>
        </p:nvSpPr>
        <p:spPr>
          <a:xfrm rot="5400000">
            <a:off x="1099866" y="5076955"/>
            <a:ext cx="182880" cy="654050"/>
          </a:xfrm>
          <a:prstGeom prst="rect">
            <a:avLst/>
          </a:prstGeom>
        </p:spPr>
        <p:txBody>
          <a:bodyPr vert="vert270" wrap="square" lIns="0" tIns="0" rIns="0" bIns="0" rtlCol="0">
            <a:spAutoFit/>
          </a:bodyPr>
          <a:lstStyle/>
          <a:p>
            <a:pPr marL="66040">
              <a:lnSpc>
                <a:spcPts val="625"/>
              </a:lnSpc>
            </a:pPr>
            <a:r>
              <a:rPr sz="550" dirty="0">
                <a:solidFill>
                  <a:srgbClr val="414042"/>
                </a:solidFill>
                <a:latin typeface="Trebuchet MS"/>
                <a:cs typeface="Trebuchet MS"/>
              </a:rPr>
              <a:t>Kinross</a:t>
            </a:r>
            <a:r>
              <a:rPr sz="550" spc="125" dirty="0">
                <a:solidFill>
                  <a:srgbClr val="414042"/>
                </a:solidFill>
                <a:latin typeface="Trebuchet MS"/>
                <a:cs typeface="Trebuchet MS"/>
              </a:rPr>
              <a:t> </a:t>
            </a:r>
            <a:r>
              <a:rPr sz="550" spc="-10" dirty="0">
                <a:solidFill>
                  <a:srgbClr val="414042"/>
                </a:solidFill>
                <a:latin typeface="Trebuchet MS"/>
                <a:cs typeface="Trebuchet MS"/>
              </a:rPr>
              <a:t>suspends</a:t>
            </a:r>
            <a:endParaRPr sz="550">
              <a:latin typeface="Trebuchet MS"/>
              <a:cs typeface="Trebuchet MS"/>
            </a:endParaRPr>
          </a:p>
          <a:p>
            <a:pPr marL="12700">
              <a:lnSpc>
                <a:spcPct val="100000"/>
              </a:lnSpc>
            </a:pPr>
            <a:r>
              <a:rPr sz="550" dirty="0">
                <a:solidFill>
                  <a:srgbClr val="414042"/>
                </a:solidFill>
                <a:latin typeface="Trebuchet MS"/>
                <a:cs typeface="Trebuchet MS"/>
              </a:rPr>
              <a:t>operations</a:t>
            </a:r>
            <a:r>
              <a:rPr sz="550" spc="20" dirty="0">
                <a:solidFill>
                  <a:srgbClr val="414042"/>
                </a:solidFill>
                <a:latin typeface="Trebuchet MS"/>
                <a:cs typeface="Trebuchet MS"/>
              </a:rPr>
              <a:t> </a:t>
            </a:r>
            <a:r>
              <a:rPr sz="550" spc="-10" dirty="0">
                <a:solidFill>
                  <a:srgbClr val="414042"/>
                </a:solidFill>
                <a:latin typeface="Trebuchet MS"/>
                <a:cs typeface="Trebuchet MS"/>
              </a:rPr>
              <a:t>at</a:t>
            </a:r>
            <a:r>
              <a:rPr sz="550" spc="20" dirty="0">
                <a:solidFill>
                  <a:srgbClr val="414042"/>
                </a:solidFill>
                <a:latin typeface="Trebuchet MS"/>
                <a:cs typeface="Trebuchet MS"/>
              </a:rPr>
              <a:t> </a:t>
            </a:r>
            <a:r>
              <a:rPr sz="550" spc="-10" dirty="0">
                <a:solidFill>
                  <a:srgbClr val="414042"/>
                </a:solidFill>
                <a:latin typeface="Trebuchet MS"/>
                <a:cs typeface="Trebuchet MS"/>
              </a:rPr>
              <a:t>Kupol</a:t>
            </a:r>
            <a:endParaRPr sz="550">
              <a:latin typeface="Trebuchet MS"/>
              <a:cs typeface="Trebuchet MS"/>
            </a:endParaRPr>
          </a:p>
        </p:txBody>
      </p:sp>
      <p:grpSp>
        <p:nvGrpSpPr>
          <p:cNvPr id="1085" name="object 93">
            <a:extLst>
              <a:ext uri="{FF2B5EF4-FFF2-40B4-BE49-F238E27FC236}">
                <a16:creationId xmlns:a16="http://schemas.microsoft.com/office/drawing/2014/main" id="{B3DEE1CC-BA12-B1DC-3FC5-44F0A29153EF}"/>
              </a:ext>
            </a:extLst>
          </p:cNvPr>
          <p:cNvGrpSpPr/>
          <p:nvPr/>
        </p:nvGrpSpPr>
        <p:grpSpPr>
          <a:xfrm rot="5400000">
            <a:off x="1741040" y="5221852"/>
            <a:ext cx="270510" cy="50165"/>
            <a:chOff x="5288483" y="7660576"/>
            <a:chExt cx="270510" cy="50165"/>
          </a:xfrm>
        </p:grpSpPr>
        <p:sp>
          <p:nvSpPr>
            <p:cNvPr id="1086" name="object 94">
              <a:extLst>
                <a:ext uri="{FF2B5EF4-FFF2-40B4-BE49-F238E27FC236}">
                  <a16:creationId xmlns:a16="http://schemas.microsoft.com/office/drawing/2014/main" id="{D80827F8-3DE7-1F62-064F-A648B793B6A5}"/>
                </a:ext>
              </a:extLst>
            </p:cNvPr>
            <p:cNvSpPr/>
            <p:nvPr/>
          </p:nvSpPr>
          <p:spPr>
            <a:xfrm>
              <a:off x="5288483" y="7685620"/>
              <a:ext cx="270510" cy="0"/>
            </a:xfrm>
            <a:custGeom>
              <a:avLst/>
              <a:gdLst/>
              <a:ahLst/>
              <a:cxnLst/>
              <a:rect l="l" t="t" r="r" b="b"/>
              <a:pathLst>
                <a:path w="270510">
                  <a:moveTo>
                    <a:pt x="270408" y="0"/>
                  </a:moveTo>
                  <a:lnTo>
                    <a:pt x="0" y="0"/>
                  </a:lnTo>
                </a:path>
              </a:pathLst>
            </a:custGeom>
            <a:solidFill>
              <a:srgbClr val="6D6E71"/>
            </a:solidFill>
          </p:spPr>
          <p:txBody>
            <a:bodyPr wrap="square" lIns="0" tIns="0" rIns="0" bIns="0" rtlCol="0"/>
            <a:lstStyle/>
            <a:p>
              <a:endParaRPr/>
            </a:p>
          </p:txBody>
        </p:sp>
        <p:sp>
          <p:nvSpPr>
            <p:cNvPr id="1087" name="object 95">
              <a:extLst>
                <a:ext uri="{FF2B5EF4-FFF2-40B4-BE49-F238E27FC236}">
                  <a16:creationId xmlns:a16="http://schemas.microsoft.com/office/drawing/2014/main" id="{DFCF2CC0-0DEE-14BF-F5B8-6878E568EF8D}"/>
                </a:ext>
              </a:extLst>
            </p:cNvPr>
            <p:cNvSpPr/>
            <p:nvPr/>
          </p:nvSpPr>
          <p:spPr>
            <a:xfrm>
              <a:off x="5331980" y="7685620"/>
              <a:ext cx="227329" cy="0"/>
            </a:xfrm>
            <a:custGeom>
              <a:avLst/>
              <a:gdLst/>
              <a:ahLst/>
              <a:cxnLst/>
              <a:rect l="l" t="t" r="r" b="b"/>
              <a:pathLst>
                <a:path w="227329">
                  <a:moveTo>
                    <a:pt x="226910" y="0"/>
                  </a:moveTo>
                  <a:lnTo>
                    <a:pt x="0" y="0"/>
                  </a:lnTo>
                </a:path>
              </a:pathLst>
            </a:custGeom>
            <a:ln w="6159">
              <a:solidFill>
                <a:srgbClr val="777B7D"/>
              </a:solidFill>
            </a:ln>
          </p:spPr>
          <p:txBody>
            <a:bodyPr wrap="square" lIns="0" tIns="0" rIns="0" bIns="0" rtlCol="0"/>
            <a:lstStyle/>
            <a:p>
              <a:endParaRPr/>
            </a:p>
          </p:txBody>
        </p:sp>
        <p:sp>
          <p:nvSpPr>
            <p:cNvPr id="1088" name="object 96">
              <a:extLst>
                <a:ext uri="{FF2B5EF4-FFF2-40B4-BE49-F238E27FC236}">
                  <a16:creationId xmlns:a16="http://schemas.microsoft.com/office/drawing/2014/main" id="{6AED659D-3D3A-1842-28B1-98EC722EAFB0}"/>
                </a:ext>
              </a:extLst>
            </p:cNvPr>
            <p:cNvSpPr/>
            <p:nvPr/>
          </p:nvSpPr>
          <p:spPr>
            <a:xfrm>
              <a:off x="5288483" y="7660576"/>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089" name="object 97">
            <a:extLst>
              <a:ext uri="{FF2B5EF4-FFF2-40B4-BE49-F238E27FC236}">
                <a16:creationId xmlns:a16="http://schemas.microsoft.com/office/drawing/2014/main" id="{AE167C0D-48DC-BC23-16EF-2F58DF3B22BE}"/>
              </a:ext>
            </a:extLst>
          </p:cNvPr>
          <p:cNvSpPr txBox="1"/>
          <p:nvPr/>
        </p:nvSpPr>
        <p:spPr>
          <a:xfrm rot="5400000">
            <a:off x="691665" y="5451574"/>
            <a:ext cx="350520" cy="52578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EVs’</a:t>
            </a:r>
            <a:r>
              <a:rPr sz="550" spc="5" dirty="0">
                <a:solidFill>
                  <a:srgbClr val="414042"/>
                </a:solidFill>
                <a:latin typeface="Trebuchet MS"/>
                <a:cs typeface="Trebuchet MS"/>
              </a:rPr>
              <a:t> </a:t>
            </a:r>
            <a:r>
              <a:rPr sz="550" dirty="0">
                <a:solidFill>
                  <a:srgbClr val="414042"/>
                </a:solidFill>
                <a:latin typeface="Trebuchet MS"/>
                <a:cs typeface="Trebuchet MS"/>
              </a:rPr>
              <a:t>share</a:t>
            </a:r>
            <a:r>
              <a:rPr sz="550" spc="10" dirty="0">
                <a:solidFill>
                  <a:srgbClr val="414042"/>
                </a:solidFill>
                <a:latin typeface="Trebuchet MS"/>
                <a:cs typeface="Trebuchet MS"/>
              </a:rPr>
              <a:t> </a:t>
            </a:r>
            <a:r>
              <a:rPr sz="550" spc="-25" dirty="0">
                <a:solidFill>
                  <a:srgbClr val="414042"/>
                </a:solidFill>
                <a:latin typeface="Trebuchet MS"/>
                <a:cs typeface="Trebuchet MS"/>
              </a:rPr>
              <a:t>of</a:t>
            </a:r>
            <a:endParaRPr sz="550">
              <a:latin typeface="Trebuchet MS"/>
              <a:cs typeface="Trebuchet MS"/>
            </a:endParaRPr>
          </a:p>
          <a:p>
            <a:pPr marL="12700" marR="5080">
              <a:lnSpc>
                <a:spcPct val="100000"/>
              </a:lnSpc>
            </a:pPr>
            <a:r>
              <a:rPr sz="550" dirty="0">
                <a:solidFill>
                  <a:srgbClr val="414042"/>
                </a:solidFill>
                <a:latin typeface="Trebuchet MS"/>
                <a:cs typeface="Trebuchet MS"/>
              </a:rPr>
              <a:t>global</a:t>
            </a:r>
            <a:r>
              <a:rPr sz="550" spc="-5" dirty="0">
                <a:solidFill>
                  <a:srgbClr val="414042"/>
                </a:solidFill>
                <a:latin typeface="Trebuchet MS"/>
                <a:cs typeface="Trebuchet MS"/>
              </a:rPr>
              <a:t> </a:t>
            </a:r>
            <a:r>
              <a:rPr sz="550" dirty="0">
                <a:solidFill>
                  <a:srgbClr val="414042"/>
                </a:solidFill>
                <a:latin typeface="Trebuchet MS"/>
                <a:cs typeface="Trebuchet MS"/>
              </a:rPr>
              <a:t>car </a:t>
            </a:r>
            <a:r>
              <a:rPr sz="550" spc="-10" dirty="0">
                <a:solidFill>
                  <a:srgbClr val="414042"/>
                </a:solidFill>
                <a:latin typeface="Trebuchet MS"/>
                <a:cs typeface="Trebuchet MS"/>
              </a:rPr>
              <a:t>sales</a:t>
            </a:r>
            <a:r>
              <a:rPr sz="550" spc="500" dirty="0">
                <a:solidFill>
                  <a:srgbClr val="414042"/>
                </a:solidFill>
                <a:latin typeface="Trebuchet MS"/>
                <a:cs typeface="Trebuchet MS"/>
              </a:rPr>
              <a:t> </a:t>
            </a:r>
            <a:r>
              <a:rPr sz="550" dirty="0">
                <a:solidFill>
                  <a:srgbClr val="414042"/>
                </a:solidFill>
                <a:latin typeface="Trebuchet MS"/>
                <a:cs typeface="Trebuchet MS"/>
              </a:rPr>
              <a:t>doubles</a:t>
            </a:r>
            <a:r>
              <a:rPr sz="550" spc="30" dirty="0">
                <a:solidFill>
                  <a:srgbClr val="414042"/>
                </a:solidFill>
                <a:latin typeface="Trebuchet MS"/>
                <a:cs typeface="Trebuchet MS"/>
              </a:rPr>
              <a:t> </a:t>
            </a:r>
            <a:r>
              <a:rPr sz="550" dirty="0">
                <a:solidFill>
                  <a:srgbClr val="414042"/>
                </a:solidFill>
                <a:latin typeface="Trebuchet MS"/>
                <a:cs typeface="Trebuchet MS"/>
              </a:rPr>
              <a:t>to</a:t>
            </a:r>
            <a:r>
              <a:rPr sz="550" spc="30" dirty="0">
                <a:solidFill>
                  <a:srgbClr val="414042"/>
                </a:solidFill>
                <a:latin typeface="Trebuchet MS"/>
                <a:cs typeface="Trebuchet MS"/>
              </a:rPr>
              <a:t> </a:t>
            </a:r>
            <a:r>
              <a:rPr sz="550" spc="85" dirty="0">
                <a:solidFill>
                  <a:srgbClr val="414042"/>
                </a:solidFill>
                <a:latin typeface="Trebuchet MS"/>
                <a:cs typeface="Trebuchet MS"/>
              </a:rPr>
              <a:t>6%</a:t>
            </a:r>
            <a:endParaRPr sz="550">
              <a:latin typeface="Trebuchet MS"/>
              <a:cs typeface="Trebuchet MS"/>
            </a:endParaRPr>
          </a:p>
          <a:p>
            <a:pPr marL="12700">
              <a:lnSpc>
                <a:spcPct val="100000"/>
              </a:lnSpc>
            </a:pPr>
            <a:r>
              <a:rPr sz="550" spc="-10" dirty="0">
                <a:solidFill>
                  <a:srgbClr val="414042"/>
                </a:solidFill>
                <a:latin typeface="Trebuchet MS"/>
                <a:cs typeface="Trebuchet MS"/>
              </a:rPr>
              <a:t>in</a:t>
            </a:r>
            <a:r>
              <a:rPr sz="550" spc="-45" dirty="0">
                <a:solidFill>
                  <a:srgbClr val="414042"/>
                </a:solidFill>
                <a:latin typeface="Trebuchet MS"/>
                <a:cs typeface="Trebuchet MS"/>
              </a:rPr>
              <a:t> </a:t>
            </a:r>
            <a:r>
              <a:rPr sz="550" spc="-20" dirty="0">
                <a:solidFill>
                  <a:srgbClr val="414042"/>
                </a:solidFill>
                <a:latin typeface="Trebuchet MS"/>
                <a:cs typeface="Trebuchet MS"/>
              </a:rPr>
              <a:t>2021</a:t>
            </a:r>
            <a:endParaRPr sz="550">
              <a:latin typeface="Trebuchet MS"/>
              <a:cs typeface="Trebuchet MS"/>
            </a:endParaRPr>
          </a:p>
        </p:txBody>
      </p:sp>
      <p:sp>
        <p:nvSpPr>
          <p:cNvPr id="1090" name="object 98">
            <a:extLst>
              <a:ext uri="{FF2B5EF4-FFF2-40B4-BE49-F238E27FC236}">
                <a16:creationId xmlns:a16="http://schemas.microsoft.com/office/drawing/2014/main" id="{6EF2C112-6B70-873D-40EF-C05840A79A40}"/>
              </a:ext>
            </a:extLst>
          </p:cNvPr>
          <p:cNvSpPr txBox="1"/>
          <p:nvPr/>
        </p:nvSpPr>
        <p:spPr>
          <a:xfrm rot="5400000">
            <a:off x="1062900" y="4662540"/>
            <a:ext cx="182880" cy="962025"/>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LME</a:t>
            </a:r>
            <a:r>
              <a:rPr sz="550" spc="120" dirty="0">
                <a:solidFill>
                  <a:srgbClr val="414042"/>
                </a:solidFill>
                <a:latin typeface="Trebuchet MS"/>
                <a:cs typeface="Trebuchet MS"/>
              </a:rPr>
              <a:t> </a:t>
            </a:r>
            <a:r>
              <a:rPr sz="550" dirty="0">
                <a:solidFill>
                  <a:srgbClr val="414042"/>
                </a:solidFill>
                <a:latin typeface="Trebuchet MS"/>
                <a:cs typeface="Trebuchet MS"/>
              </a:rPr>
              <a:t>suspends</a:t>
            </a:r>
            <a:r>
              <a:rPr sz="550" spc="120" dirty="0">
                <a:solidFill>
                  <a:srgbClr val="414042"/>
                </a:solidFill>
                <a:latin typeface="Trebuchet MS"/>
                <a:cs typeface="Trebuchet MS"/>
              </a:rPr>
              <a:t> </a:t>
            </a:r>
            <a:r>
              <a:rPr sz="550" spc="-10" dirty="0">
                <a:solidFill>
                  <a:srgbClr val="414042"/>
                </a:solidFill>
                <a:latin typeface="Trebuchet MS"/>
                <a:cs typeface="Trebuchet MS"/>
              </a:rPr>
              <a:t>nickel</a:t>
            </a:r>
            <a:r>
              <a:rPr sz="550" spc="125" dirty="0">
                <a:solidFill>
                  <a:srgbClr val="414042"/>
                </a:solidFill>
                <a:latin typeface="Trebuchet MS"/>
                <a:cs typeface="Trebuchet MS"/>
              </a:rPr>
              <a:t> </a:t>
            </a:r>
            <a:r>
              <a:rPr sz="550" spc="-10" dirty="0">
                <a:solidFill>
                  <a:srgbClr val="414042"/>
                </a:solidFill>
                <a:latin typeface="Trebuchet MS"/>
                <a:cs typeface="Trebuchet MS"/>
              </a:rPr>
              <a:t>trading</a:t>
            </a:r>
            <a:endParaRPr sz="550">
              <a:latin typeface="Trebuchet MS"/>
              <a:cs typeface="Trebuchet MS"/>
            </a:endParaRPr>
          </a:p>
          <a:p>
            <a:pPr marR="5080" algn="r">
              <a:lnSpc>
                <a:spcPct val="100000"/>
              </a:lnSpc>
            </a:pPr>
            <a:r>
              <a:rPr sz="550" spc="-10" dirty="0">
                <a:solidFill>
                  <a:srgbClr val="414042"/>
                </a:solidFill>
                <a:latin typeface="Trebuchet MS"/>
                <a:cs typeface="Trebuchet MS"/>
              </a:rPr>
              <a:t>after</a:t>
            </a:r>
            <a:r>
              <a:rPr sz="550" dirty="0">
                <a:solidFill>
                  <a:srgbClr val="414042"/>
                </a:solidFill>
                <a:latin typeface="Trebuchet MS"/>
                <a:cs typeface="Trebuchet MS"/>
              </a:rPr>
              <a:t> prices top</a:t>
            </a:r>
            <a:r>
              <a:rPr sz="550" spc="5" dirty="0">
                <a:solidFill>
                  <a:srgbClr val="414042"/>
                </a:solidFill>
                <a:latin typeface="Trebuchet MS"/>
                <a:cs typeface="Trebuchet MS"/>
              </a:rPr>
              <a:t> </a:t>
            </a:r>
            <a:r>
              <a:rPr sz="550" spc="-10" dirty="0">
                <a:solidFill>
                  <a:srgbClr val="414042"/>
                </a:solidFill>
                <a:latin typeface="Trebuchet MS"/>
                <a:cs typeface="Trebuchet MS"/>
              </a:rPr>
              <a:t>$100,000</a:t>
            </a:r>
            <a:endParaRPr sz="550">
              <a:latin typeface="Trebuchet MS"/>
              <a:cs typeface="Trebuchet MS"/>
            </a:endParaRPr>
          </a:p>
        </p:txBody>
      </p:sp>
      <p:grpSp>
        <p:nvGrpSpPr>
          <p:cNvPr id="1091" name="object 99">
            <a:extLst>
              <a:ext uri="{FF2B5EF4-FFF2-40B4-BE49-F238E27FC236}">
                <a16:creationId xmlns:a16="http://schemas.microsoft.com/office/drawing/2014/main" id="{95C4FAB7-DAE0-E621-2D67-16474A59F822}"/>
              </a:ext>
            </a:extLst>
          </p:cNvPr>
          <p:cNvGrpSpPr/>
          <p:nvPr/>
        </p:nvGrpSpPr>
        <p:grpSpPr>
          <a:xfrm rot="5400000">
            <a:off x="4136705" y="3328561"/>
            <a:ext cx="111760" cy="50165"/>
            <a:chOff x="3474567" y="5344286"/>
            <a:chExt cx="111760" cy="50165"/>
          </a:xfrm>
        </p:grpSpPr>
        <p:sp>
          <p:nvSpPr>
            <p:cNvPr id="1092" name="object 100">
              <a:extLst>
                <a:ext uri="{FF2B5EF4-FFF2-40B4-BE49-F238E27FC236}">
                  <a16:creationId xmlns:a16="http://schemas.microsoft.com/office/drawing/2014/main" id="{38649339-B1B8-1E06-8C96-57BB7D813A7B}"/>
                </a:ext>
              </a:extLst>
            </p:cNvPr>
            <p:cNvSpPr/>
            <p:nvPr/>
          </p:nvSpPr>
          <p:spPr>
            <a:xfrm>
              <a:off x="3477742" y="5368797"/>
              <a:ext cx="108585" cy="1270"/>
            </a:xfrm>
            <a:custGeom>
              <a:avLst/>
              <a:gdLst/>
              <a:ahLst/>
              <a:cxnLst/>
              <a:rect l="l" t="t" r="r" b="b"/>
              <a:pathLst>
                <a:path w="108585" h="1270">
                  <a:moveTo>
                    <a:pt x="108280" y="0"/>
                  </a:moveTo>
                  <a:lnTo>
                    <a:pt x="0" y="914"/>
                  </a:lnTo>
                </a:path>
              </a:pathLst>
            </a:custGeom>
            <a:solidFill>
              <a:srgbClr val="6D6E71"/>
            </a:solidFill>
          </p:spPr>
          <p:txBody>
            <a:bodyPr wrap="square" lIns="0" tIns="0" rIns="0" bIns="0" rtlCol="0"/>
            <a:lstStyle/>
            <a:p>
              <a:endParaRPr/>
            </a:p>
          </p:txBody>
        </p:sp>
        <p:sp>
          <p:nvSpPr>
            <p:cNvPr id="1093" name="object 101">
              <a:extLst>
                <a:ext uri="{FF2B5EF4-FFF2-40B4-BE49-F238E27FC236}">
                  <a16:creationId xmlns:a16="http://schemas.microsoft.com/office/drawing/2014/main" id="{5A950EDE-63DC-8853-75AC-6F817A84E2F4}"/>
                </a:ext>
              </a:extLst>
            </p:cNvPr>
            <p:cNvSpPr/>
            <p:nvPr/>
          </p:nvSpPr>
          <p:spPr>
            <a:xfrm>
              <a:off x="3477742" y="5369166"/>
              <a:ext cx="65405" cy="635"/>
            </a:xfrm>
            <a:custGeom>
              <a:avLst/>
              <a:gdLst/>
              <a:ahLst/>
              <a:cxnLst/>
              <a:rect l="l" t="t" r="r" b="b"/>
              <a:pathLst>
                <a:path w="65404" h="635">
                  <a:moveTo>
                    <a:pt x="0" y="546"/>
                  </a:moveTo>
                  <a:lnTo>
                    <a:pt x="64782" y="0"/>
                  </a:lnTo>
                </a:path>
              </a:pathLst>
            </a:custGeom>
            <a:ln w="6159">
              <a:solidFill>
                <a:srgbClr val="777B7D"/>
              </a:solidFill>
            </a:ln>
          </p:spPr>
          <p:txBody>
            <a:bodyPr wrap="square" lIns="0" tIns="0" rIns="0" bIns="0" rtlCol="0"/>
            <a:lstStyle/>
            <a:p>
              <a:endParaRPr/>
            </a:p>
          </p:txBody>
        </p:sp>
        <p:sp>
          <p:nvSpPr>
            <p:cNvPr id="1094" name="object 102">
              <a:extLst>
                <a:ext uri="{FF2B5EF4-FFF2-40B4-BE49-F238E27FC236}">
                  <a16:creationId xmlns:a16="http://schemas.microsoft.com/office/drawing/2014/main" id="{8DD8AFDF-C83C-4F40-8AEC-1FAE97714404}"/>
                </a:ext>
              </a:extLst>
            </p:cNvPr>
            <p:cNvSpPr/>
            <p:nvPr/>
          </p:nvSpPr>
          <p:spPr>
            <a:xfrm>
              <a:off x="3524516" y="5344286"/>
              <a:ext cx="61594" cy="50165"/>
            </a:xfrm>
            <a:custGeom>
              <a:avLst/>
              <a:gdLst/>
              <a:ahLst/>
              <a:cxnLst/>
              <a:rect l="l" t="t" r="r" b="b"/>
              <a:pathLst>
                <a:path w="61595" h="50164">
                  <a:moveTo>
                    <a:pt x="0" y="0"/>
                  </a:moveTo>
                  <a:lnTo>
                    <a:pt x="14757" y="24904"/>
                  </a:lnTo>
                  <a:lnTo>
                    <a:pt x="431" y="50076"/>
                  </a:lnTo>
                  <a:lnTo>
                    <a:pt x="61493" y="24511"/>
                  </a:lnTo>
                  <a:lnTo>
                    <a:pt x="0" y="0"/>
                  </a:lnTo>
                  <a:close/>
                </a:path>
              </a:pathLst>
            </a:custGeom>
            <a:solidFill>
              <a:srgbClr val="777B7D"/>
            </a:solidFill>
          </p:spPr>
          <p:txBody>
            <a:bodyPr wrap="square" lIns="0" tIns="0" rIns="0" bIns="0" rtlCol="0"/>
            <a:lstStyle/>
            <a:p>
              <a:endParaRPr/>
            </a:p>
          </p:txBody>
        </p:sp>
      </p:grpSp>
      <p:sp>
        <p:nvSpPr>
          <p:cNvPr id="1095" name="object 103">
            <a:extLst>
              <a:ext uri="{FF2B5EF4-FFF2-40B4-BE49-F238E27FC236}">
                <a16:creationId xmlns:a16="http://schemas.microsoft.com/office/drawing/2014/main" id="{40343EE4-D441-2AE9-5AFD-D489D7178259}"/>
              </a:ext>
            </a:extLst>
          </p:cNvPr>
          <p:cNvSpPr txBox="1"/>
          <p:nvPr/>
        </p:nvSpPr>
        <p:spPr>
          <a:xfrm rot="5400000">
            <a:off x="1522757" y="3621749"/>
            <a:ext cx="347980" cy="1329055"/>
          </a:xfrm>
          <a:prstGeom prst="rect">
            <a:avLst/>
          </a:prstGeom>
        </p:spPr>
        <p:txBody>
          <a:bodyPr vert="vert270" wrap="square" lIns="0" tIns="0" rIns="0" bIns="0" rtlCol="0">
            <a:spAutoFit/>
          </a:bodyPr>
          <a:lstStyle/>
          <a:p>
            <a:pPr marR="7620" algn="ctr">
              <a:lnSpc>
                <a:spcPts val="610"/>
              </a:lnSpc>
            </a:pPr>
            <a:r>
              <a:rPr sz="550" dirty="0">
                <a:solidFill>
                  <a:srgbClr val="414042"/>
                </a:solidFill>
                <a:latin typeface="Trebuchet MS"/>
                <a:cs typeface="Trebuchet MS"/>
              </a:rPr>
              <a:t>German</a:t>
            </a:r>
            <a:r>
              <a:rPr sz="550" spc="15" dirty="0">
                <a:solidFill>
                  <a:srgbClr val="414042"/>
                </a:solidFill>
                <a:latin typeface="Trebuchet MS"/>
                <a:cs typeface="Trebuchet MS"/>
              </a:rPr>
              <a:t> </a:t>
            </a:r>
            <a:r>
              <a:rPr sz="550" dirty="0">
                <a:solidFill>
                  <a:srgbClr val="414042"/>
                </a:solidFill>
                <a:latin typeface="Trebuchet MS"/>
                <a:cs typeface="Trebuchet MS"/>
              </a:rPr>
              <a:t>Chancellor</a:t>
            </a:r>
            <a:r>
              <a:rPr sz="550" spc="20" dirty="0">
                <a:solidFill>
                  <a:srgbClr val="414042"/>
                </a:solidFill>
                <a:latin typeface="Trebuchet MS"/>
                <a:cs typeface="Trebuchet MS"/>
              </a:rPr>
              <a:t> </a:t>
            </a:r>
            <a:r>
              <a:rPr sz="550" dirty="0">
                <a:solidFill>
                  <a:srgbClr val="414042"/>
                </a:solidFill>
                <a:latin typeface="Trebuchet MS"/>
                <a:cs typeface="Trebuchet MS"/>
              </a:rPr>
              <a:t>Olaf</a:t>
            </a:r>
            <a:r>
              <a:rPr sz="550" spc="20" dirty="0">
                <a:solidFill>
                  <a:srgbClr val="414042"/>
                </a:solidFill>
                <a:latin typeface="Trebuchet MS"/>
                <a:cs typeface="Trebuchet MS"/>
              </a:rPr>
              <a:t> </a:t>
            </a:r>
            <a:r>
              <a:rPr sz="550" spc="-10" dirty="0">
                <a:solidFill>
                  <a:srgbClr val="414042"/>
                </a:solidFill>
                <a:latin typeface="Trebuchet MS"/>
                <a:cs typeface="Trebuchet MS"/>
              </a:rPr>
              <a:t>Scholz</a:t>
            </a:r>
            <a:endParaRPr sz="550">
              <a:latin typeface="Trebuchet MS"/>
              <a:cs typeface="Trebuchet MS"/>
            </a:endParaRPr>
          </a:p>
          <a:p>
            <a:pPr algn="ctr">
              <a:lnSpc>
                <a:spcPct val="100000"/>
              </a:lnSpc>
            </a:pPr>
            <a:r>
              <a:rPr sz="550" dirty="0">
                <a:solidFill>
                  <a:srgbClr val="414042"/>
                </a:solidFill>
                <a:latin typeface="Trebuchet MS"/>
                <a:cs typeface="Trebuchet MS"/>
              </a:rPr>
              <a:t>calls</a:t>
            </a:r>
            <a:r>
              <a:rPr sz="550" spc="-15" dirty="0">
                <a:solidFill>
                  <a:srgbClr val="414042"/>
                </a:solidFill>
                <a:latin typeface="Trebuchet MS"/>
                <a:cs typeface="Trebuchet MS"/>
              </a:rPr>
              <a:t> </a:t>
            </a:r>
            <a:r>
              <a:rPr sz="550" dirty="0">
                <a:solidFill>
                  <a:srgbClr val="414042"/>
                </a:solidFill>
                <a:latin typeface="Trebuchet MS"/>
                <a:cs typeface="Trebuchet MS"/>
              </a:rPr>
              <a:t>the</a:t>
            </a:r>
            <a:r>
              <a:rPr sz="550" spc="-10" dirty="0">
                <a:solidFill>
                  <a:srgbClr val="414042"/>
                </a:solidFill>
                <a:latin typeface="Trebuchet MS"/>
                <a:cs typeface="Trebuchet MS"/>
              </a:rPr>
              <a:t> </a:t>
            </a:r>
            <a:r>
              <a:rPr sz="550" dirty="0">
                <a:solidFill>
                  <a:srgbClr val="414042"/>
                </a:solidFill>
                <a:latin typeface="Trebuchet MS"/>
                <a:cs typeface="Trebuchet MS"/>
              </a:rPr>
              <a:t>invasion</a:t>
            </a:r>
            <a:r>
              <a:rPr sz="550" spc="-10" dirty="0">
                <a:solidFill>
                  <a:srgbClr val="414042"/>
                </a:solidFill>
                <a:latin typeface="Trebuchet MS"/>
                <a:cs typeface="Trebuchet MS"/>
              </a:rPr>
              <a:t> </a:t>
            </a:r>
            <a:r>
              <a:rPr sz="550" dirty="0">
                <a:solidFill>
                  <a:srgbClr val="414042"/>
                </a:solidFill>
                <a:latin typeface="Trebuchet MS"/>
                <a:cs typeface="Trebuchet MS"/>
              </a:rPr>
              <a:t>of</a:t>
            </a:r>
            <a:r>
              <a:rPr sz="550" spc="-10" dirty="0">
                <a:solidFill>
                  <a:srgbClr val="414042"/>
                </a:solidFill>
                <a:latin typeface="Trebuchet MS"/>
                <a:cs typeface="Trebuchet MS"/>
              </a:rPr>
              <a:t> Ukraine</a:t>
            </a:r>
            <a:endParaRPr sz="550">
              <a:latin typeface="Trebuchet MS"/>
              <a:cs typeface="Trebuchet MS"/>
            </a:endParaRPr>
          </a:p>
          <a:p>
            <a:pPr marL="12700" marR="5080" indent="-635" algn="ctr">
              <a:lnSpc>
                <a:spcPct val="100000"/>
              </a:lnSpc>
            </a:pPr>
            <a:r>
              <a:rPr sz="550" dirty="0">
                <a:solidFill>
                  <a:srgbClr val="414042"/>
                </a:solidFill>
                <a:latin typeface="Trebuchet MS"/>
                <a:cs typeface="Trebuchet MS"/>
              </a:rPr>
              <a:t>a</a:t>
            </a:r>
            <a:r>
              <a:rPr sz="550" spc="-15" dirty="0">
                <a:solidFill>
                  <a:srgbClr val="414042"/>
                </a:solidFill>
                <a:latin typeface="Trebuchet MS"/>
                <a:cs typeface="Trebuchet MS"/>
              </a:rPr>
              <a:t> </a:t>
            </a:r>
            <a:r>
              <a:rPr sz="550" spc="-10" dirty="0">
                <a:solidFill>
                  <a:srgbClr val="414042"/>
                </a:solidFill>
                <a:latin typeface="Trebuchet MS"/>
                <a:cs typeface="Trebuchet MS"/>
              </a:rPr>
              <a:t>‘Zeitenwende’ (watershed) moment</a:t>
            </a:r>
            <a:r>
              <a:rPr sz="550" spc="500" dirty="0">
                <a:solidFill>
                  <a:srgbClr val="414042"/>
                </a:solidFill>
                <a:latin typeface="Trebuchet MS"/>
                <a:cs typeface="Trebuchet MS"/>
              </a:rPr>
              <a:t> </a:t>
            </a:r>
            <a:r>
              <a:rPr sz="550" dirty="0">
                <a:solidFill>
                  <a:srgbClr val="414042"/>
                </a:solidFill>
                <a:latin typeface="Trebuchet MS"/>
                <a:cs typeface="Trebuchet MS"/>
              </a:rPr>
              <a:t>and</a:t>
            </a:r>
            <a:r>
              <a:rPr sz="550" spc="35" dirty="0">
                <a:solidFill>
                  <a:srgbClr val="414042"/>
                </a:solidFill>
                <a:latin typeface="Trebuchet MS"/>
                <a:cs typeface="Trebuchet MS"/>
              </a:rPr>
              <a:t> </a:t>
            </a:r>
            <a:r>
              <a:rPr sz="550" dirty="0">
                <a:solidFill>
                  <a:srgbClr val="414042"/>
                </a:solidFill>
                <a:latin typeface="Trebuchet MS"/>
                <a:cs typeface="Trebuchet MS"/>
              </a:rPr>
              <a:t>pledges</a:t>
            </a:r>
            <a:r>
              <a:rPr sz="550" spc="40" dirty="0">
                <a:solidFill>
                  <a:srgbClr val="414042"/>
                </a:solidFill>
                <a:latin typeface="Trebuchet MS"/>
                <a:cs typeface="Trebuchet MS"/>
              </a:rPr>
              <a:t> </a:t>
            </a:r>
            <a:r>
              <a:rPr sz="550" dirty="0">
                <a:solidFill>
                  <a:srgbClr val="414042"/>
                </a:solidFill>
                <a:latin typeface="Trebuchet MS"/>
                <a:cs typeface="Trebuchet MS"/>
              </a:rPr>
              <a:t>to</a:t>
            </a:r>
            <a:r>
              <a:rPr sz="550" spc="35" dirty="0">
                <a:solidFill>
                  <a:srgbClr val="414042"/>
                </a:solidFill>
                <a:latin typeface="Trebuchet MS"/>
                <a:cs typeface="Trebuchet MS"/>
              </a:rPr>
              <a:t> </a:t>
            </a:r>
            <a:r>
              <a:rPr sz="550" dirty="0">
                <a:solidFill>
                  <a:srgbClr val="414042"/>
                </a:solidFill>
                <a:latin typeface="Trebuchet MS"/>
                <a:cs typeface="Trebuchet MS"/>
              </a:rPr>
              <a:t>send</a:t>
            </a:r>
            <a:r>
              <a:rPr sz="550" spc="40" dirty="0">
                <a:solidFill>
                  <a:srgbClr val="414042"/>
                </a:solidFill>
                <a:latin typeface="Trebuchet MS"/>
                <a:cs typeface="Trebuchet MS"/>
              </a:rPr>
              <a:t> </a:t>
            </a:r>
            <a:r>
              <a:rPr sz="550" dirty="0">
                <a:solidFill>
                  <a:srgbClr val="414042"/>
                </a:solidFill>
                <a:latin typeface="Trebuchet MS"/>
                <a:cs typeface="Trebuchet MS"/>
              </a:rPr>
              <a:t>weapons</a:t>
            </a:r>
            <a:r>
              <a:rPr sz="550" spc="35" dirty="0">
                <a:solidFill>
                  <a:srgbClr val="414042"/>
                </a:solidFill>
                <a:latin typeface="Trebuchet MS"/>
                <a:cs typeface="Trebuchet MS"/>
              </a:rPr>
              <a:t> </a:t>
            </a:r>
            <a:r>
              <a:rPr sz="550" dirty="0">
                <a:solidFill>
                  <a:srgbClr val="414042"/>
                </a:solidFill>
                <a:latin typeface="Trebuchet MS"/>
                <a:cs typeface="Trebuchet MS"/>
              </a:rPr>
              <a:t>to</a:t>
            </a:r>
            <a:r>
              <a:rPr sz="550" spc="40" dirty="0">
                <a:solidFill>
                  <a:srgbClr val="414042"/>
                </a:solidFill>
                <a:latin typeface="Trebuchet MS"/>
                <a:cs typeface="Trebuchet MS"/>
              </a:rPr>
              <a:t> </a:t>
            </a:r>
            <a:r>
              <a:rPr sz="550" spc="-10" dirty="0">
                <a:solidFill>
                  <a:srgbClr val="414042"/>
                </a:solidFill>
                <a:latin typeface="Trebuchet MS"/>
                <a:cs typeface="Trebuchet MS"/>
              </a:rPr>
              <a:t>Ukraine</a:t>
            </a:r>
            <a:endParaRPr sz="550">
              <a:latin typeface="Trebuchet MS"/>
              <a:cs typeface="Trebuchet MS"/>
            </a:endParaRPr>
          </a:p>
        </p:txBody>
      </p:sp>
      <p:grpSp>
        <p:nvGrpSpPr>
          <p:cNvPr id="1096" name="object 104">
            <a:extLst>
              <a:ext uri="{FF2B5EF4-FFF2-40B4-BE49-F238E27FC236}">
                <a16:creationId xmlns:a16="http://schemas.microsoft.com/office/drawing/2014/main" id="{34715C05-4D16-9375-9BEA-FFA977B577DD}"/>
              </a:ext>
            </a:extLst>
          </p:cNvPr>
          <p:cNvGrpSpPr/>
          <p:nvPr/>
        </p:nvGrpSpPr>
        <p:grpSpPr>
          <a:xfrm rot="5400000">
            <a:off x="5802157" y="2869850"/>
            <a:ext cx="2124075" cy="1052830"/>
            <a:chOff x="2511031" y="2171344"/>
            <a:chExt cx="2124075" cy="1052830"/>
          </a:xfrm>
        </p:grpSpPr>
        <p:sp>
          <p:nvSpPr>
            <p:cNvPr id="1097" name="object 105">
              <a:extLst>
                <a:ext uri="{FF2B5EF4-FFF2-40B4-BE49-F238E27FC236}">
                  <a16:creationId xmlns:a16="http://schemas.microsoft.com/office/drawing/2014/main" id="{0AB554FD-C898-A078-204D-65CBD06829E8}"/>
                </a:ext>
              </a:extLst>
            </p:cNvPr>
            <p:cNvSpPr/>
            <p:nvPr/>
          </p:nvSpPr>
          <p:spPr>
            <a:xfrm>
              <a:off x="4496866" y="3199079"/>
              <a:ext cx="135255" cy="0"/>
            </a:xfrm>
            <a:custGeom>
              <a:avLst/>
              <a:gdLst/>
              <a:ahLst/>
              <a:cxnLst/>
              <a:rect l="l" t="t" r="r" b="b"/>
              <a:pathLst>
                <a:path w="135254">
                  <a:moveTo>
                    <a:pt x="134912" y="0"/>
                  </a:moveTo>
                  <a:lnTo>
                    <a:pt x="0" y="0"/>
                  </a:lnTo>
                </a:path>
              </a:pathLst>
            </a:custGeom>
            <a:solidFill>
              <a:srgbClr val="6D6E71"/>
            </a:solidFill>
          </p:spPr>
          <p:txBody>
            <a:bodyPr wrap="square" lIns="0" tIns="0" rIns="0" bIns="0" rtlCol="0"/>
            <a:lstStyle/>
            <a:p>
              <a:endParaRPr/>
            </a:p>
          </p:txBody>
        </p:sp>
        <p:sp>
          <p:nvSpPr>
            <p:cNvPr id="1098" name="object 106">
              <a:extLst>
                <a:ext uri="{FF2B5EF4-FFF2-40B4-BE49-F238E27FC236}">
                  <a16:creationId xmlns:a16="http://schemas.microsoft.com/office/drawing/2014/main" id="{C45F8407-FDCD-AEAE-16F9-72169E8ED348}"/>
                </a:ext>
              </a:extLst>
            </p:cNvPr>
            <p:cNvSpPr/>
            <p:nvPr/>
          </p:nvSpPr>
          <p:spPr>
            <a:xfrm>
              <a:off x="4540376" y="3199079"/>
              <a:ext cx="91440" cy="0"/>
            </a:xfrm>
            <a:custGeom>
              <a:avLst/>
              <a:gdLst/>
              <a:ahLst/>
              <a:cxnLst/>
              <a:rect l="l" t="t" r="r" b="b"/>
              <a:pathLst>
                <a:path w="91439">
                  <a:moveTo>
                    <a:pt x="91401" y="0"/>
                  </a:moveTo>
                  <a:lnTo>
                    <a:pt x="0" y="0"/>
                  </a:lnTo>
                </a:path>
              </a:pathLst>
            </a:custGeom>
            <a:ln w="6159">
              <a:solidFill>
                <a:srgbClr val="777B7D"/>
              </a:solidFill>
            </a:ln>
          </p:spPr>
          <p:txBody>
            <a:bodyPr wrap="square" lIns="0" tIns="0" rIns="0" bIns="0" rtlCol="0"/>
            <a:lstStyle/>
            <a:p>
              <a:endParaRPr/>
            </a:p>
          </p:txBody>
        </p:sp>
        <p:sp>
          <p:nvSpPr>
            <p:cNvPr id="1099" name="object 107">
              <a:extLst>
                <a:ext uri="{FF2B5EF4-FFF2-40B4-BE49-F238E27FC236}">
                  <a16:creationId xmlns:a16="http://schemas.microsoft.com/office/drawing/2014/main" id="{0A92DEFC-EF5B-80EE-0269-A9C0CEC793A4}"/>
                </a:ext>
              </a:extLst>
            </p:cNvPr>
            <p:cNvSpPr/>
            <p:nvPr/>
          </p:nvSpPr>
          <p:spPr>
            <a:xfrm>
              <a:off x="4496879" y="3174034"/>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sp>
          <p:nvSpPr>
            <p:cNvPr id="1100" name="object 108">
              <a:extLst>
                <a:ext uri="{FF2B5EF4-FFF2-40B4-BE49-F238E27FC236}">
                  <a16:creationId xmlns:a16="http://schemas.microsoft.com/office/drawing/2014/main" id="{2D655730-1195-F8DB-72BC-FED75FC2AC05}"/>
                </a:ext>
              </a:extLst>
            </p:cNvPr>
            <p:cNvSpPr/>
            <p:nvPr/>
          </p:nvSpPr>
          <p:spPr>
            <a:xfrm>
              <a:off x="2514206" y="2196109"/>
              <a:ext cx="207010" cy="1270"/>
            </a:xfrm>
            <a:custGeom>
              <a:avLst/>
              <a:gdLst/>
              <a:ahLst/>
              <a:cxnLst/>
              <a:rect l="l" t="t" r="r" b="b"/>
              <a:pathLst>
                <a:path w="207010" h="1269">
                  <a:moveTo>
                    <a:pt x="206819" y="0"/>
                  </a:moveTo>
                  <a:lnTo>
                    <a:pt x="0" y="914"/>
                  </a:lnTo>
                </a:path>
              </a:pathLst>
            </a:custGeom>
            <a:solidFill>
              <a:srgbClr val="6D6E71"/>
            </a:solidFill>
          </p:spPr>
          <p:txBody>
            <a:bodyPr wrap="square" lIns="0" tIns="0" rIns="0" bIns="0" rtlCol="0"/>
            <a:lstStyle/>
            <a:p>
              <a:endParaRPr/>
            </a:p>
          </p:txBody>
        </p:sp>
        <p:sp>
          <p:nvSpPr>
            <p:cNvPr id="1101" name="object 109">
              <a:extLst>
                <a:ext uri="{FF2B5EF4-FFF2-40B4-BE49-F238E27FC236}">
                  <a16:creationId xmlns:a16="http://schemas.microsoft.com/office/drawing/2014/main" id="{DB6C455D-CFE6-FAD4-0813-A8661F259CBE}"/>
                </a:ext>
              </a:extLst>
            </p:cNvPr>
            <p:cNvSpPr/>
            <p:nvPr/>
          </p:nvSpPr>
          <p:spPr>
            <a:xfrm>
              <a:off x="2514206" y="2196299"/>
              <a:ext cx="163830" cy="1270"/>
            </a:xfrm>
            <a:custGeom>
              <a:avLst/>
              <a:gdLst/>
              <a:ahLst/>
              <a:cxnLst/>
              <a:rect l="l" t="t" r="r" b="b"/>
              <a:pathLst>
                <a:path w="163830" h="1269">
                  <a:moveTo>
                    <a:pt x="0" y="723"/>
                  </a:moveTo>
                  <a:lnTo>
                    <a:pt x="163334" y="0"/>
                  </a:lnTo>
                </a:path>
              </a:pathLst>
            </a:custGeom>
            <a:ln w="6159">
              <a:solidFill>
                <a:srgbClr val="777B7D"/>
              </a:solidFill>
            </a:ln>
          </p:spPr>
          <p:txBody>
            <a:bodyPr wrap="square" lIns="0" tIns="0" rIns="0" bIns="0" rtlCol="0"/>
            <a:lstStyle/>
            <a:p>
              <a:endParaRPr/>
            </a:p>
          </p:txBody>
        </p:sp>
        <p:sp>
          <p:nvSpPr>
            <p:cNvPr id="1102" name="object 110">
              <a:extLst>
                <a:ext uri="{FF2B5EF4-FFF2-40B4-BE49-F238E27FC236}">
                  <a16:creationId xmlns:a16="http://schemas.microsoft.com/office/drawing/2014/main" id="{8496CAB5-DCE5-8C9D-CEFE-4FDEAC477F9E}"/>
                </a:ext>
              </a:extLst>
            </p:cNvPr>
            <p:cNvSpPr/>
            <p:nvPr/>
          </p:nvSpPr>
          <p:spPr>
            <a:xfrm>
              <a:off x="2659633" y="2171344"/>
              <a:ext cx="61594" cy="50165"/>
            </a:xfrm>
            <a:custGeom>
              <a:avLst/>
              <a:gdLst/>
              <a:ahLst/>
              <a:cxnLst/>
              <a:rect l="l" t="t" r="r" b="b"/>
              <a:pathLst>
                <a:path w="61594" h="50164">
                  <a:moveTo>
                    <a:pt x="0" y="0"/>
                  </a:moveTo>
                  <a:lnTo>
                    <a:pt x="14655" y="24968"/>
                  </a:lnTo>
                  <a:lnTo>
                    <a:pt x="215" y="50076"/>
                  </a:lnTo>
                  <a:lnTo>
                    <a:pt x="61391" y="24765"/>
                  </a:lnTo>
                  <a:lnTo>
                    <a:pt x="0" y="0"/>
                  </a:lnTo>
                  <a:close/>
                </a:path>
              </a:pathLst>
            </a:custGeom>
            <a:solidFill>
              <a:srgbClr val="777B7D"/>
            </a:solidFill>
          </p:spPr>
          <p:txBody>
            <a:bodyPr wrap="square" lIns="0" tIns="0" rIns="0" bIns="0" rtlCol="0"/>
            <a:lstStyle/>
            <a:p>
              <a:endParaRPr/>
            </a:p>
          </p:txBody>
        </p:sp>
      </p:grpSp>
      <p:grpSp>
        <p:nvGrpSpPr>
          <p:cNvPr id="1103" name="object 111">
            <a:extLst>
              <a:ext uri="{FF2B5EF4-FFF2-40B4-BE49-F238E27FC236}">
                <a16:creationId xmlns:a16="http://schemas.microsoft.com/office/drawing/2014/main" id="{7A8C40CC-887E-A77B-D3C0-FEA44F6BC9D9}"/>
              </a:ext>
            </a:extLst>
          </p:cNvPr>
          <p:cNvGrpSpPr/>
          <p:nvPr/>
        </p:nvGrpSpPr>
        <p:grpSpPr>
          <a:xfrm rot="5400000">
            <a:off x="1547911" y="4846897"/>
            <a:ext cx="173990" cy="50165"/>
            <a:chOff x="4961788" y="7901965"/>
            <a:chExt cx="173990" cy="50165"/>
          </a:xfrm>
        </p:grpSpPr>
        <p:sp>
          <p:nvSpPr>
            <p:cNvPr id="1104" name="object 112">
              <a:extLst>
                <a:ext uri="{FF2B5EF4-FFF2-40B4-BE49-F238E27FC236}">
                  <a16:creationId xmlns:a16="http://schemas.microsoft.com/office/drawing/2014/main" id="{9CA6B26B-45EF-538A-04B3-750912E43142}"/>
                </a:ext>
              </a:extLst>
            </p:cNvPr>
            <p:cNvSpPr/>
            <p:nvPr/>
          </p:nvSpPr>
          <p:spPr>
            <a:xfrm>
              <a:off x="4961800" y="7926997"/>
              <a:ext cx="173990" cy="0"/>
            </a:xfrm>
            <a:custGeom>
              <a:avLst/>
              <a:gdLst/>
              <a:ahLst/>
              <a:cxnLst/>
              <a:rect l="l" t="t" r="r" b="b"/>
              <a:pathLst>
                <a:path w="173989">
                  <a:moveTo>
                    <a:pt x="173647" y="0"/>
                  </a:moveTo>
                  <a:lnTo>
                    <a:pt x="0" y="0"/>
                  </a:lnTo>
                </a:path>
              </a:pathLst>
            </a:custGeom>
            <a:solidFill>
              <a:srgbClr val="6D6E71"/>
            </a:solidFill>
          </p:spPr>
          <p:txBody>
            <a:bodyPr wrap="square" lIns="0" tIns="0" rIns="0" bIns="0" rtlCol="0"/>
            <a:lstStyle/>
            <a:p>
              <a:endParaRPr/>
            </a:p>
          </p:txBody>
        </p:sp>
        <p:sp>
          <p:nvSpPr>
            <p:cNvPr id="1105" name="object 113">
              <a:extLst>
                <a:ext uri="{FF2B5EF4-FFF2-40B4-BE49-F238E27FC236}">
                  <a16:creationId xmlns:a16="http://schemas.microsoft.com/office/drawing/2014/main" id="{388E0E46-A57B-6437-89A8-11FE400AFD60}"/>
                </a:ext>
              </a:extLst>
            </p:cNvPr>
            <p:cNvSpPr/>
            <p:nvPr/>
          </p:nvSpPr>
          <p:spPr>
            <a:xfrm>
              <a:off x="5005285" y="7927010"/>
              <a:ext cx="130175" cy="0"/>
            </a:xfrm>
            <a:custGeom>
              <a:avLst/>
              <a:gdLst/>
              <a:ahLst/>
              <a:cxnLst/>
              <a:rect l="l" t="t" r="r" b="b"/>
              <a:pathLst>
                <a:path w="130175">
                  <a:moveTo>
                    <a:pt x="130162" y="0"/>
                  </a:moveTo>
                  <a:lnTo>
                    <a:pt x="0" y="0"/>
                  </a:lnTo>
                </a:path>
              </a:pathLst>
            </a:custGeom>
            <a:ln w="6159">
              <a:solidFill>
                <a:srgbClr val="777B7D"/>
              </a:solidFill>
            </a:ln>
          </p:spPr>
          <p:txBody>
            <a:bodyPr wrap="square" lIns="0" tIns="0" rIns="0" bIns="0" rtlCol="0"/>
            <a:lstStyle/>
            <a:p>
              <a:endParaRPr/>
            </a:p>
          </p:txBody>
        </p:sp>
        <p:sp>
          <p:nvSpPr>
            <p:cNvPr id="1106" name="object 114">
              <a:extLst>
                <a:ext uri="{FF2B5EF4-FFF2-40B4-BE49-F238E27FC236}">
                  <a16:creationId xmlns:a16="http://schemas.microsoft.com/office/drawing/2014/main" id="{16406A42-7331-76FB-99D3-1CA5543D2E0B}"/>
                </a:ext>
              </a:extLst>
            </p:cNvPr>
            <p:cNvSpPr/>
            <p:nvPr/>
          </p:nvSpPr>
          <p:spPr>
            <a:xfrm>
              <a:off x="4961788" y="7901965"/>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107" name="object 115">
            <a:extLst>
              <a:ext uri="{FF2B5EF4-FFF2-40B4-BE49-F238E27FC236}">
                <a16:creationId xmlns:a16="http://schemas.microsoft.com/office/drawing/2014/main" id="{0F1ACE43-62F1-3C4F-BFBA-9CF4AF3AFC84}"/>
              </a:ext>
            </a:extLst>
          </p:cNvPr>
          <p:cNvSpPr txBox="1"/>
          <p:nvPr/>
        </p:nvSpPr>
        <p:spPr>
          <a:xfrm rot="5400000">
            <a:off x="1057285" y="1931430"/>
            <a:ext cx="266065" cy="640080"/>
          </a:xfrm>
          <a:prstGeom prst="rect">
            <a:avLst/>
          </a:prstGeom>
        </p:spPr>
        <p:txBody>
          <a:bodyPr vert="vert270" wrap="square" lIns="0" tIns="0" rIns="0" bIns="0" rtlCol="0">
            <a:spAutoFit/>
          </a:bodyPr>
          <a:lstStyle/>
          <a:p>
            <a:pPr marL="12700">
              <a:lnSpc>
                <a:spcPts val="610"/>
              </a:lnSpc>
            </a:pPr>
            <a:r>
              <a:rPr sz="550" spc="55" dirty="0">
                <a:solidFill>
                  <a:srgbClr val="414042"/>
                </a:solidFill>
                <a:latin typeface="Trebuchet MS"/>
                <a:cs typeface="Trebuchet MS"/>
              </a:rPr>
              <a:t>US</a:t>
            </a:r>
            <a:r>
              <a:rPr sz="550" spc="-30" dirty="0">
                <a:solidFill>
                  <a:srgbClr val="414042"/>
                </a:solidFill>
                <a:latin typeface="Trebuchet MS"/>
                <a:cs typeface="Trebuchet MS"/>
              </a:rPr>
              <a:t> </a:t>
            </a:r>
            <a:r>
              <a:rPr sz="550" spc="-10" dirty="0">
                <a:solidFill>
                  <a:srgbClr val="414042"/>
                </a:solidFill>
                <a:latin typeface="Trebuchet MS"/>
                <a:cs typeface="Trebuchet MS"/>
              </a:rPr>
              <a:t>inflation</a:t>
            </a:r>
            <a:r>
              <a:rPr sz="550" spc="-25" dirty="0">
                <a:solidFill>
                  <a:srgbClr val="414042"/>
                </a:solidFill>
                <a:latin typeface="Trebuchet MS"/>
                <a:cs typeface="Trebuchet MS"/>
              </a:rPr>
              <a:t> </a:t>
            </a:r>
            <a:r>
              <a:rPr sz="550" spc="-10" dirty="0">
                <a:solidFill>
                  <a:srgbClr val="414042"/>
                </a:solidFill>
                <a:latin typeface="Trebuchet MS"/>
                <a:cs typeface="Trebuchet MS"/>
              </a:rPr>
              <a:t>passes</a:t>
            </a:r>
            <a:endParaRPr sz="550">
              <a:latin typeface="Trebuchet MS"/>
              <a:cs typeface="Trebuchet MS"/>
            </a:endParaRPr>
          </a:p>
          <a:p>
            <a:pPr marL="153035" marR="7620" indent="-123189">
              <a:lnSpc>
                <a:spcPct val="100000"/>
              </a:lnSpc>
              <a:spcBef>
                <a:spcPts val="5"/>
              </a:spcBef>
            </a:pPr>
            <a:r>
              <a:rPr sz="550" spc="110" dirty="0">
                <a:solidFill>
                  <a:srgbClr val="414042"/>
                </a:solidFill>
                <a:latin typeface="Trebuchet MS"/>
                <a:cs typeface="Trebuchet MS"/>
              </a:rPr>
              <a:t>7%</a:t>
            </a:r>
            <a:r>
              <a:rPr sz="550" spc="-20" dirty="0">
                <a:solidFill>
                  <a:srgbClr val="414042"/>
                </a:solidFill>
                <a:latin typeface="Trebuchet MS"/>
                <a:cs typeface="Trebuchet MS"/>
              </a:rPr>
              <a:t> </a:t>
            </a:r>
            <a:r>
              <a:rPr sz="550" spc="-10" dirty="0">
                <a:solidFill>
                  <a:srgbClr val="414042"/>
                </a:solidFill>
                <a:latin typeface="Trebuchet MS"/>
                <a:cs typeface="Trebuchet MS"/>
              </a:rPr>
              <a:t>in</a:t>
            </a:r>
            <a:r>
              <a:rPr sz="550" spc="-20" dirty="0">
                <a:solidFill>
                  <a:srgbClr val="414042"/>
                </a:solidFill>
                <a:latin typeface="Trebuchet MS"/>
                <a:cs typeface="Trebuchet MS"/>
              </a:rPr>
              <a:t> </a:t>
            </a:r>
            <a:r>
              <a:rPr sz="550" dirty="0">
                <a:solidFill>
                  <a:srgbClr val="414042"/>
                </a:solidFill>
                <a:latin typeface="Trebuchet MS"/>
                <a:cs typeface="Trebuchet MS"/>
              </a:rPr>
              <a:t>fastest</a:t>
            </a:r>
            <a:r>
              <a:rPr sz="550" spc="-20" dirty="0">
                <a:solidFill>
                  <a:srgbClr val="414042"/>
                </a:solidFill>
                <a:latin typeface="Trebuchet MS"/>
                <a:cs typeface="Trebuchet MS"/>
              </a:rPr>
              <a:t> pace</a:t>
            </a:r>
            <a:r>
              <a:rPr sz="550" spc="500" dirty="0">
                <a:solidFill>
                  <a:srgbClr val="414042"/>
                </a:solidFill>
                <a:latin typeface="Trebuchet MS"/>
                <a:cs typeface="Trebuchet MS"/>
              </a:rPr>
              <a:t> </a:t>
            </a:r>
            <a:r>
              <a:rPr sz="550" spc="-10" dirty="0">
                <a:solidFill>
                  <a:srgbClr val="414042"/>
                </a:solidFill>
                <a:latin typeface="Trebuchet MS"/>
                <a:cs typeface="Trebuchet MS"/>
              </a:rPr>
              <a:t>in</a:t>
            </a:r>
            <a:r>
              <a:rPr sz="550" spc="-5" dirty="0">
                <a:solidFill>
                  <a:srgbClr val="414042"/>
                </a:solidFill>
                <a:latin typeface="Trebuchet MS"/>
                <a:cs typeface="Trebuchet MS"/>
              </a:rPr>
              <a:t> </a:t>
            </a:r>
            <a:r>
              <a:rPr sz="550" dirty="0">
                <a:solidFill>
                  <a:srgbClr val="414042"/>
                </a:solidFill>
                <a:latin typeface="Trebuchet MS"/>
                <a:cs typeface="Trebuchet MS"/>
              </a:rPr>
              <a:t>40</a:t>
            </a:r>
            <a:r>
              <a:rPr sz="550" spc="-5" dirty="0">
                <a:solidFill>
                  <a:srgbClr val="414042"/>
                </a:solidFill>
                <a:latin typeface="Trebuchet MS"/>
                <a:cs typeface="Trebuchet MS"/>
              </a:rPr>
              <a:t> </a:t>
            </a:r>
            <a:r>
              <a:rPr sz="550" spc="-10" dirty="0">
                <a:solidFill>
                  <a:srgbClr val="414042"/>
                </a:solidFill>
                <a:latin typeface="Trebuchet MS"/>
                <a:cs typeface="Trebuchet MS"/>
              </a:rPr>
              <a:t>years</a:t>
            </a:r>
            <a:endParaRPr sz="550">
              <a:latin typeface="Trebuchet MS"/>
              <a:cs typeface="Trebuchet MS"/>
            </a:endParaRPr>
          </a:p>
        </p:txBody>
      </p:sp>
      <p:sp>
        <p:nvSpPr>
          <p:cNvPr id="1108" name="object 116">
            <a:extLst>
              <a:ext uri="{FF2B5EF4-FFF2-40B4-BE49-F238E27FC236}">
                <a16:creationId xmlns:a16="http://schemas.microsoft.com/office/drawing/2014/main" id="{191A77BB-93B7-DA7F-316D-C1BB0D8ED17F}"/>
              </a:ext>
            </a:extLst>
          </p:cNvPr>
          <p:cNvSpPr txBox="1"/>
          <p:nvPr/>
        </p:nvSpPr>
        <p:spPr>
          <a:xfrm rot="5400000">
            <a:off x="2358634" y="4675451"/>
            <a:ext cx="182880" cy="106807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Santacruz</a:t>
            </a:r>
            <a:r>
              <a:rPr sz="550" spc="45" dirty="0">
                <a:solidFill>
                  <a:srgbClr val="414042"/>
                </a:solidFill>
                <a:latin typeface="Trebuchet MS"/>
                <a:cs typeface="Trebuchet MS"/>
              </a:rPr>
              <a:t> </a:t>
            </a:r>
            <a:r>
              <a:rPr sz="550" dirty="0">
                <a:solidFill>
                  <a:srgbClr val="414042"/>
                </a:solidFill>
                <a:latin typeface="Trebuchet MS"/>
                <a:cs typeface="Trebuchet MS"/>
              </a:rPr>
              <a:t>Silver</a:t>
            </a:r>
            <a:r>
              <a:rPr sz="550" spc="45" dirty="0">
                <a:solidFill>
                  <a:srgbClr val="414042"/>
                </a:solidFill>
                <a:latin typeface="Trebuchet MS"/>
                <a:cs typeface="Trebuchet MS"/>
              </a:rPr>
              <a:t> </a:t>
            </a:r>
            <a:r>
              <a:rPr sz="550" dirty="0">
                <a:solidFill>
                  <a:srgbClr val="414042"/>
                </a:solidFill>
                <a:latin typeface="Trebuchet MS"/>
                <a:cs typeface="Trebuchet MS"/>
              </a:rPr>
              <a:t>Mining</a:t>
            </a:r>
            <a:r>
              <a:rPr sz="550" spc="45" dirty="0">
                <a:solidFill>
                  <a:srgbClr val="414042"/>
                </a:solidFill>
                <a:latin typeface="Trebuchet MS"/>
                <a:cs typeface="Trebuchet MS"/>
              </a:rPr>
              <a:t> </a:t>
            </a:r>
            <a:r>
              <a:rPr sz="550" spc="-10" dirty="0">
                <a:solidFill>
                  <a:srgbClr val="414042"/>
                </a:solidFill>
                <a:latin typeface="Trebuchet MS"/>
                <a:cs typeface="Trebuchet MS"/>
              </a:rPr>
              <a:t>acquires</a:t>
            </a:r>
            <a:endParaRPr sz="550">
              <a:latin typeface="Trebuchet MS"/>
              <a:cs typeface="Trebuchet MS"/>
            </a:endParaRPr>
          </a:p>
          <a:p>
            <a:pPr marL="12700">
              <a:lnSpc>
                <a:spcPct val="100000"/>
              </a:lnSpc>
            </a:pPr>
            <a:r>
              <a:rPr sz="550" dirty="0">
                <a:solidFill>
                  <a:srgbClr val="414042"/>
                </a:solidFill>
                <a:latin typeface="Trebuchet MS"/>
                <a:cs typeface="Trebuchet MS"/>
              </a:rPr>
              <a:t>Glencore’s</a:t>
            </a:r>
            <a:r>
              <a:rPr sz="550" spc="-10" dirty="0">
                <a:solidFill>
                  <a:srgbClr val="414042"/>
                </a:solidFill>
                <a:latin typeface="Trebuchet MS"/>
                <a:cs typeface="Trebuchet MS"/>
              </a:rPr>
              <a:t> </a:t>
            </a:r>
            <a:r>
              <a:rPr sz="550" dirty="0">
                <a:solidFill>
                  <a:srgbClr val="414042"/>
                </a:solidFill>
                <a:latin typeface="Trebuchet MS"/>
                <a:cs typeface="Trebuchet MS"/>
              </a:rPr>
              <a:t>silver</a:t>
            </a:r>
            <a:r>
              <a:rPr sz="550" spc="-10" dirty="0">
                <a:solidFill>
                  <a:srgbClr val="414042"/>
                </a:solidFill>
                <a:latin typeface="Trebuchet MS"/>
                <a:cs typeface="Trebuchet MS"/>
              </a:rPr>
              <a:t> </a:t>
            </a:r>
            <a:r>
              <a:rPr sz="550" dirty="0">
                <a:solidFill>
                  <a:srgbClr val="414042"/>
                </a:solidFill>
                <a:latin typeface="Trebuchet MS"/>
                <a:cs typeface="Trebuchet MS"/>
              </a:rPr>
              <a:t>and</a:t>
            </a:r>
            <a:r>
              <a:rPr sz="550" spc="-5" dirty="0">
                <a:solidFill>
                  <a:srgbClr val="414042"/>
                </a:solidFill>
                <a:latin typeface="Trebuchet MS"/>
                <a:cs typeface="Trebuchet MS"/>
              </a:rPr>
              <a:t> </a:t>
            </a:r>
            <a:r>
              <a:rPr sz="550" spc="-20" dirty="0">
                <a:solidFill>
                  <a:srgbClr val="414042"/>
                </a:solidFill>
                <a:latin typeface="Trebuchet MS"/>
                <a:cs typeface="Trebuchet MS"/>
              </a:rPr>
              <a:t>zinc</a:t>
            </a:r>
            <a:endParaRPr sz="550">
              <a:latin typeface="Trebuchet MS"/>
              <a:cs typeface="Trebuchet MS"/>
            </a:endParaRPr>
          </a:p>
        </p:txBody>
      </p:sp>
      <p:sp>
        <p:nvSpPr>
          <p:cNvPr id="1109" name="object 117">
            <a:extLst>
              <a:ext uri="{FF2B5EF4-FFF2-40B4-BE49-F238E27FC236}">
                <a16:creationId xmlns:a16="http://schemas.microsoft.com/office/drawing/2014/main" id="{4271C885-A6B8-F0EF-92AC-D86C1D020294}"/>
              </a:ext>
            </a:extLst>
          </p:cNvPr>
          <p:cNvSpPr txBox="1"/>
          <p:nvPr/>
        </p:nvSpPr>
        <p:spPr>
          <a:xfrm rot="5400000">
            <a:off x="2306887" y="4894425"/>
            <a:ext cx="99060" cy="88138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producing</a:t>
            </a:r>
            <a:r>
              <a:rPr sz="550" spc="70" dirty="0">
                <a:solidFill>
                  <a:srgbClr val="414042"/>
                </a:solidFill>
                <a:latin typeface="Trebuchet MS"/>
                <a:cs typeface="Trebuchet MS"/>
              </a:rPr>
              <a:t> </a:t>
            </a:r>
            <a:r>
              <a:rPr sz="550" dirty="0">
                <a:solidFill>
                  <a:srgbClr val="414042"/>
                </a:solidFill>
                <a:latin typeface="Trebuchet MS"/>
                <a:cs typeface="Trebuchet MS"/>
              </a:rPr>
              <a:t>assets</a:t>
            </a:r>
            <a:r>
              <a:rPr sz="550" spc="70" dirty="0">
                <a:solidFill>
                  <a:srgbClr val="414042"/>
                </a:solidFill>
                <a:latin typeface="Trebuchet MS"/>
                <a:cs typeface="Trebuchet MS"/>
              </a:rPr>
              <a:t> </a:t>
            </a:r>
            <a:r>
              <a:rPr sz="550" spc="-10" dirty="0">
                <a:solidFill>
                  <a:srgbClr val="414042"/>
                </a:solidFill>
                <a:latin typeface="Trebuchet MS"/>
                <a:cs typeface="Trebuchet MS"/>
              </a:rPr>
              <a:t>in</a:t>
            </a:r>
            <a:r>
              <a:rPr sz="550" spc="70" dirty="0">
                <a:solidFill>
                  <a:srgbClr val="414042"/>
                </a:solidFill>
                <a:latin typeface="Trebuchet MS"/>
                <a:cs typeface="Trebuchet MS"/>
              </a:rPr>
              <a:t> </a:t>
            </a:r>
            <a:r>
              <a:rPr sz="550" spc="-10" dirty="0">
                <a:solidFill>
                  <a:srgbClr val="414042"/>
                </a:solidFill>
                <a:latin typeface="Trebuchet MS"/>
                <a:cs typeface="Trebuchet MS"/>
              </a:rPr>
              <a:t>Bolivia</a:t>
            </a:r>
            <a:endParaRPr sz="550">
              <a:latin typeface="Trebuchet MS"/>
              <a:cs typeface="Trebuchet MS"/>
            </a:endParaRPr>
          </a:p>
        </p:txBody>
      </p:sp>
      <p:sp>
        <p:nvSpPr>
          <p:cNvPr id="1110" name="object 118">
            <a:extLst>
              <a:ext uri="{FF2B5EF4-FFF2-40B4-BE49-F238E27FC236}">
                <a16:creationId xmlns:a16="http://schemas.microsoft.com/office/drawing/2014/main" id="{094A1FB2-BF61-3E29-024B-04642F4D6894}"/>
              </a:ext>
            </a:extLst>
          </p:cNvPr>
          <p:cNvSpPr txBox="1"/>
          <p:nvPr/>
        </p:nvSpPr>
        <p:spPr>
          <a:xfrm rot="5400000">
            <a:off x="2927599" y="2020481"/>
            <a:ext cx="266700" cy="87058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Nasdaq</a:t>
            </a:r>
            <a:r>
              <a:rPr sz="550" spc="40" dirty="0">
                <a:solidFill>
                  <a:srgbClr val="414042"/>
                </a:solidFill>
                <a:latin typeface="Trebuchet MS"/>
                <a:cs typeface="Trebuchet MS"/>
              </a:rPr>
              <a:t> </a:t>
            </a:r>
            <a:r>
              <a:rPr sz="550" dirty="0">
                <a:solidFill>
                  <a:srgbClr val="414042"/>
                </a:solidFill>
                <a:latin typeface="Trebuchet MS"/>
                <a:cs typeface="Trebuchet MS"/>
              </a:rPr>
              <a:t>index</a:t>
            </a:r>
            <a:r>
              <a:rPr sz="550" spc="45" dirty="0">
                <a:solidFill>
                  <a:srgbClr val="414042"/>
                </a:solidFill>
                <a:latin typeface="Trebuchet MS"/>
                <a:cs typeface="Trebuchet MS"/>
              </a:rPr>
              <a:t> </a:t>
            </a:r>
            <a:r>
              <a:rPr sz="550" dirty="0">
                <a:solidFill>
                  <a:srgbClr val="414042"/>
                </a:solidFill>
                <a:latin typeface="Trebuchet MS"/>
                <a:cs typeface="Trebuchet MS"/>
              </a:rPr>
              <a:t>marks</a:t>
            </a:r>
            <a:r>
              <a:rPr sz="550" spc="45" dirty="0">
                <a:solidFill>
                  <a:srgbClr val="414042"/>
                </a:solidFill>
                <a:latin typeface="Trebuchet MS"/>
                <a:cs typeface="Trebuchet MS"/>
              </a:rPr>
              <a:t> </a:t>
            </a:r>
            <a:r>
              <a:rPr sz="550" spc="-10" dirty="0">
                <a:solidFill>
                  <a:srgbClr val="414042"/>
                </a:solidFill>
                <a:latin typeface="Trebuchet MS"/>
                <a:cs typeface="Trebuchet MS"/>
              </a:rPr>
              <a:t>worst</a:t>
            </a:r>
            <a:endParaRPr sz="550" dirty="0">
              <a:latin typeface="Trebuchet MS"/>
              <a:cs typeface="Trebuchet MS"/>
            </a:endParaRPr>
          </a:p>
          <a:p>
            <a:pPr marL="12700">
              <a:lnSpc>
                <a:spcPct val="100000"/>
              </a:lnSpc>
            </a:pPr>
            <a:r>
              <a:rPr sz="550" dirty="0">
                <a:solidFill>
                  <a:srgbClr val="414042"/>
                </a:solidFill>
                <a:latin typeface="Trebuchet MS"/>
                <a:cs typeface="Trebuchet MS"/>
              </a:rPr>
              <a:t>monthly</a:t>
            </a:r>
            <a:r>
              <a:rPr sz="550" spc="5" dirty="0">
                <a:solidFill>
                  <a:srgbClr val="414042"/>
                </a:solidFill>
                <a:latin typeface="Trebuchet MS"/>
                <a:cs typeface="Trebuchet MS"/>
              </a:rPr>
              <a:t> </a:t>
            </a:r>
            <a:r>
              <a:rPr sz="550" dirty="0">
                <a:solidFill>
                  <a:srgbClr val="414042"/>
                </a:solidFill>
                <a:latin typeface="Trebuchet MS"/>
                <a:cs typeface="Trebuchet MS"/>
              </a:rPr>
              <a:t>drop</a:t>
            </a:r>
            <a:r>
              <a:rPr sz="550" spc="5" dirty="0">
                <a:solidFill>
                  <a:srgbClr val="414042"/>
                </a:solidFill>
                <a:latin typeface="Trebuchet MS"/>
                <a:cs typeface="Trebuchet MS"/>
              </a:rPr>
              <a:t> </a:t>
            </a:r>
            <a:r>
              <a:rPr sz="550" spc="-10" dirty="0">
                <a:solidFill>
                  <a:srgbClr val="414042"/>
                </a:solidFill>
                <a:latin typeface="Trebuchet MS"/>
                <a:cs typeface="Trebuchet MS"/>
              </a:rPr>
              <a:t>since</a:t>
            </a:r>
            <a:endParaRPr sz="550" dirty="0">
              <a:latin typeface="Trebuchet MS"/>
              <a:cs typeface="Trebuchet MS"/>
            </a:endParaRPr>
          </a:p>
          <a:p>
            <a:pPr marL="12700">
              <a:lnSpc>
                <a:spcPct val="100000"/>
              </a:lnSpc>
            </a:pPr>
            <a:r>
              <a:rPr sz="550" dirty="0">
                <a:solidFill>
                  <a:srgbClr val="414042"/>
                </a:solidFill>
                <a:latin typeface="Trebuchet MS"/>
                <a:cs typeface="Trebuchet MS"/>
              </a:rPr>
              <a:t>2008</a:t>
            </a:r>
            <a:r>
              <a:rPr sz="550" spc="70" dirty="0">
                <a:solidFill>
                  <a:srgbClr val="414042"/>
                </a:solidFill>
                <a:latin typeface="Trebuchet MS"/>
                <a:cs typeface="Trebuchet MS"/>
              </a:rPr>
              <a:t> </a:t>
            </a:r>
            <a:r>
              <a:rPr sz="550" spc="-10" dirty="0">
                <a:solidFill>
                  <a:srgbClr val="414042"/>
                </a:solidFill>
                <a:latin typeface="Trebuchet MS"/>
                <a:cs typeface="Trebuchet MS"/>
              </a:rPr>
              <a:t>financial</a:t>
            </a:r>
            <a:r>
              <a:rPr sz="550" spc="70" dirty="0">
                <a:solidFill>
                  <a:srgbClr val="414042"/>
                </a:solidFill>
                <a:latin typeface="Trebuchet MS"/>
                <a:cs typeface="Trebuchet MS"/>
              </a:rPr>
              <a:t> </a:t>
            </a:r>
            <a:r>
              <a:rPr sz="550" spc="-10" dirty="0">
                <a:solidFill>
                  <a:srgbClr val="414042"/>
                </a:solidFill>
                <a:latin typeface="Trebuchet MS"/>
                <a:cs typeface="Trebuchet MS"/>
              </a:rPr>
              <a:t>crisis</a:t>
            </a:r>
            <a:endParaRPr sz="550" dirty="0">
              <a:latin typeface="Trebuchet MS"/>
              <a:cs typeface="Trebuchet MS"/>
            </a:endParaRPr>
          </a:p>
        </p:txBody>
      </p:sp>
      <p:sp>
        <p:nvSpPr>
          <p:cNvPr id="1111" name="object 119">
            <a:extLst>
              <a:ext uri="{FF2B5EF4-FFF2-40B4-BE49-F238E27FC236}">
                <a16:creationId xmlns:a16="http://schemas.microsoft.com/office/drawing/2014/main" id="{8142BA65-A094-AC32-1CDD-0271A877675D}"/>
              </a:ext>
            </a:extLst>
          </p:cNvPr>
          <p:cNvSpPr txBox="1"/>
          <p:nvPr/>
        </p:nvSpPr>
        <p:spPr>
          <a:xfrm rot="5400000">
            <a:off x="3548339" y="1326222"/>
            <a:ext cx="182880" cy="53403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30" dirty="0">
                <a:solidFill>
                  <a:srgbClr val="414042"/>
                </a:solidFill>
                <a:latin typeface="Trebuchet MS"/>
                <a:cs typeface="Trebuchet MS"/>
              </a:rPr>
              <a:t> </a:t>
            </a:r>
            <a:r>
              <a:rPr sz="550" dirty="0">
                <a:solidFill>
                  <a:srgbClr val="414042"/>
                </a:solidFill>
                <a:latin typeface="Trebuchet MS"/>
                <a:cs typeface="Trebuchet MS"/>
              </a:rPr>
              <a:t>raises</a:t>
            </a:r>
            <a:r>
              <a:rPr sz="550" spc="30" dirty="0">
                <a:solidFill>
                  <a:srgbClr val="414042"/>
                </a:solidFill>
                <a:latin typeface="Trebuchet MS"/>
                <a:cs typeface="Trebuchet MS"/>
              </a:rPr>
              <a:t> </a:t>
            </a:r>
            <a:r>
              <a:rPr sz="550" spc="-10" dirty="0">
                <a:solidFill>
                  <a:srgbClr val="414042"/>
                </a:solidFill>
                <a:latin typeface="Trebuchet MS"/>
                <a:cs typeface="Trebuchet MS"/>
              </a:rPr>
              <a:t>rates</a:t>
            </a:r>
            <a:endParaRPr sz="550">
              <a:latin typeface="Trebuchet MS"/>
              <a:cs typeface="Trebuchet MS"/>
            </a:endParaRPr>
          </a:p>
          <a:p>
            <a:pPr marL="12700">
              <a:lnSpc>
                <a:spcPct val="100000"/>
              </a:lnSpc>
            </a:pPr>
            <a:r>
              <a:rPr sz="550" dirty="0">
                <a:solidFill>
                  <a:srgbClr val="414042"/>
                </a:solidFill>
                <a:latin typeface="Trebuchet MS"/>
                <a:cs typeface="Trebuchet MS"/>
              </a:rPr>
              <a:t>by</a:t>
            </a:r>
            <a:r>
              <a:rPr sz="550" spc="-10" dirty="0">
                <a:solidFill>
                  <a:srgbClr val="414042"/>
                </a:solidFill>
                <a:latin typeface="Trebuchet MS"/>
                <a:cs typeface="Trebuchet MS"/>
              </a:rPr>
              <a:t> </a:t>
            </a:r>
            <a:r>
              <a:rPr sz="550" dirty="0">
                <a:solidFill>
                  <a:srgbClr val="414042"/>
                </a:solidFill>
                <a:latin typeface="Trebuchet MS"/>
                <a:cs typeface="Trebuchet MS"/>
              </a:rPr>
              <a:t>0.75</a:t>
            </a:r>
            <a:r>
              <a:rPr sz="550" spc="-10" dirty="0">
                <a:solidFill>
                  <a:srgbClr val="414042"/>
                </a:solidFill>
                <a:latin typeface="Trebuchet MS"/>
                <a:cs typeface="Trebuchet MS"/>
              </a:rPr>
              <a:t> points</a:t>
            </a:r>
            <a:endParaRPr sz="550">
              <a:latin typeface="Trebuchet MS"/>
              <a:cs typeface="Trebuchet MS"/>
            </a:endParaRPr>
          </a:p>
        </p:txBody>
      </p:sp>
      <p:sp>
        <p:nvSpPr>
          <p:cNvPr id="1112" name="object 120">
            <a:extLst>
              <a:ext uri="{FF2B5EF4-FFF2-40B4-BE49-F238E27FC236}">
                <a16:creationId xmlns:a16="http://schemas.microsoft.com/office/drawing/2014/main" id="{AAAFAB14-04E4-A0D7-DD3D-02C54505F001}"/>
              </a:ext>
            </a:extLst>
          </p:cNvPr>
          <p:cNvSpPr txBox="1"/>
          <p:nvPr/>
        </p:nvSpPr>
        <p:spPr>
          <a:xfrm rot="5400000">
            <a:off x="4345821" y="1238081"/>
            <a:ext cx="266700" cy="74866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L="12700" marR="5080">
              <a:lnSpc>
                <a:spcPct val="100000"/>
              </a:lnSpc>
            </a:pPr>
            <a:r>
              <a:rPr sz="550" dirty="0">
                <a:solidFill>
                  <a:srgbClr val="414042"/>
                </a:solidFill>
                <a:latin typeface="Trebuchet MS"/>
                <a:cs typeface="Trebuchet MS"/>
              </a:rPr>
              <a:t>0.75</a:t>
            </a:r>
            <a:r>
              <a:rPr sz="550" spc="5" dirty="0">
                <a:solidFill>
                  <a:srgbClr val="414042"/>
                </a:solidFill>
                <a:latin typeface="Trebuchet MS"/>
                <a:cs typeface="Trebuchet MS"/>
              </a:rPr>
              <a:t> </a:t>
            </a:r>
            <a:r>
              <a:rPr sz="550" dirty="0">
                <a:solidFill>
                  <a:srgbClr val="414042"/>
                </a:solidFill>
                <a:latin typeface="Trebuchet MS"/>
                <a:cs typeface="Trebuchet MS"/>
              </a:rPr>
              <a:t>points</a:t>
            </a:r>
            <a:r>
              <a:rPr sz="550" spc="5" dirty="0">
                <a:solidFill>
                  <a:srgbClr val="414042"/>
                </a:solidFill>
                <a:latin typeface="Trebuchet MS"/>
                <a:cs typeface="Trebuchet MS"/>
              </a:rPr>
              <a:t> </a:t>
            </a:r>
            <a:r>
              <a:rPr sz="550" spc="-10" dirty="0">
                <a:solidFill>
                  <a:srgbClr val="414042"/>
                </a:solidFill>
                <a:latin typeface="Trebuchet MS"/>
                <a:cs typeface="Trebuchet MS"/>
              </a:rPr>
              <a:t>for</a:t>
            </a:r>
            <a:r>
              <a:rPr sz="550" spc="5" dirty="0">
                <a:solidFill>
                  <a:srgbClr val="414042"/>
                </a:solidFill>
                <a:latin typeface="Trebuchet MS"/>
                <a:cs typeface="Trebuchet MS"/>
              </a:rPr>
              <a:t> </a:t>
            </a:r>
            <a:r>
              <a:rPr sz="550" spc="-10" dirty="0">
                <a:solidFill>
                  <a:srgbClr val="414042"/>
                </a:solidFill>
                <a:latin typeface="Trebuchet MS"/>
                <a:cs typeface="Trebuchet MS"/>
              </a:rPr>
              <a:t>second</a:t>
            </a:r>
            <a:r>
              <a:rPr sz="550" spc="500" dirty="0">
                <a:solidFill>
                  <a:srgbClr val="414042"/>
                </a:solidFill>
                <a:latin typeface="Trebuchet MS"/>
                <a:cs typeface="Trebuchet MS"/>
              </a:rPr>
              <a:t> </a:t>
            </a:r>
            <a:r>
              <a:rPr sz="550" dirty="0">
                <a:solidFill>
                  <a:srgbClr val="414042"/>
                </a:solidFill>
                <a:latin typeface="Trebuchet MS"/>
                <a:cs typeface="Trebuchet MS"/>
              </a:rPr>
              <a:t>month</a:t>
            </a:r>
            <a:r>
              <a:rPr sz="550" spc="-25" dirty="0">
                <a:solidFill>
                  <a:srgbClr val="414042"/>
                </a:solidFill>
                <a:latin typeface="Trebuchet MS"/>
                <a:cs typeface="Trebuchet MS"/>
              </a:rPr>
              <a:t> </a:t>
            </a:r>
            <a:r>
              <a:rPr sz="550" spc="-10" dirty="0">
                <a:solidFill>
                  <a:srgbClr val="414042"/>
                </a:solidFill>
                <a:latin typeface="Trebuchet MS"/>
                <a:cs typeface="Trebuchet MS"/>
              </a:rPr>
              <a:t>in</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spc="-25" dirty="0">
                <a:solidFill>
                  <a:srgbClr val="414042"/>
                </a:solidFill>
                <a:latin typeface="Trebuchet MS"/>
                <a:cs typeface="Trebuchet MS"/>
              </a:rPr>
              <a:t>row</a:t>
            </a:r>
            <a:endParaRPr sz="550">
              <a:latin typeface="Trebuchet MS"/>
              <a:cs typeface="Trebuchet MS"/>
            </a:endParaRPr>
          </a:p>
        </p:txBody>
      </p:sp>
      <p:sp>
        <p:nvSpPr>
          <p:cNvPr id="1113" name="object 121">
            <a:extLst>
              <a:ext uri="{FF2B5EF4-FFF2-40B4-BE49-F238E27FC236}">
                <a16:creationId xmlns:a16="http://schemas.microsoft.com/office/drawing/2014/main" id="{E0E0D809-5527-D260-2A82-D27BC268900E}"/>
              </a:ext>
            </a:extLst>
          </p:cNvPr>
          <p:cNvSpPr txBox="1"/>
          <p:nvPr/>
        </p:nvSpPr>
        <p:spPr>
          <a:xfrm rot="5400000">
            <a:off x="5246322" y="1283944"/>
            <a:ext cx="266700" cy="65532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L="12700" marR="5080">
              <a:lnSpc>
                <a:spcPct val="100000"/>
              </a:lnSpc>
            </a:pPr>
            <a:r>
              <a:rPr sz="550" dirty="0">
                <a:solidFill>
                  <a:srgbClr val="414042"/>
                </a:solidFill>
                <a:latin typeface="Trebuchet MS"/>
                <a:cs typeface="Trebuchet MS"/>
              </a:rPr>
              <a:t>0.75</a:t>
            </a:r>
            <a:r>
              <a:rPr sz="550" spc="5" dirty="0">
                <a:solidFill>
                  <a:srgbClr val="414042"/>
                </a:solidFill>
                <a:latin typeface="Trebuchet MS"/>
                <a:cs typeface="Trebuchet MS"/>
              </a:rPr>
              <a:t> </a:t>
            </a:r>
            <a:r>
              <a:rPr sz="550" dirty="0">
                <a:solidFill>
                  <a:srgbClr val="414042"/>
                </a:solidFill>
                <a:latin typeface="Trebuchet MS"/>
                <a:cs typeface="Trebuchet MS"/>
              </a:rPr>
              <a:t>points</a:t>
            </a:r>
            <a:r>
              <a:rPr sz="550" spc="5" dirty="0">
                <a:solidFill>
                  <a:srgbClr val="414042"/>
                </a:solidFill>
                <a:latin typeface="Trebuchet MS"/>
                <a:cs typeface="Trebuchet MS"/>
              </a:rPr>
              <a:t> </a:t>
            </a:r>
            <a:r>
              <a:rPr sz="550" spc="-10" dirty="0">
                <a:solidFill>
                  <a:srgbClr val="414042"/>
                </a:solidFill>
                <a:latin typeface="Trebuchet MS"/>
                <a:cs typeface="Trebuchet MS"/>
              </a:rPr>
              <a:t>for</a:t>
            </a:r>
            <a:r>
              <a:rPr sz="550" spc="5" dirty="0">
                <a:solidFill>
                  <a:srgbClr val="414042"/>
                </a:solidFill>
                <a:latin typeface="Trebuchet MS"/>
                <a:cs typeface="Trebuchet MS"/>
              </a:rPr>
              <a:t> </a:t>
            </a:r>
            <a:r>
              <a:rPr sz="550" spc="-10" dirty="0">
                <a:solidFill>
                  <a:srgbClr val="414042"/>
                </a:solidFill>
                <a:latin typeface="Trebuchet MS"/>
                <a:cs typeface="Trebuchet MS"/>
              </a:rPr>
              <a:t>third</a:t>
            </a:r>
            <a:r>
              <a:rPr sz="550" spc="500" dirty="0">
                <a:solidFill>
                  <a:srgbClr val="414042"/>
                </a:solidFill>
                <a:latin typeface="Trebuchet MS"/>
                <a:cs typeface="Trebuchet MS"/>
              </a:rPr>
              <a:t> </a:t>
            </a:r>
            <a:r>
              <a:rPr sz="550" dirty="0">
                <a:solidFill>
                  <a:srgbClr val="414042"/>
                </a:solidFill>
                <a:latin typeface="Trebuchet MS"/>
                <a:cs typeface="Trebuchet MS"/>
              </a:rPr>
              <a:t>month</a:t>
            </a:r>
            <a:r>
              <a:rPr sz="550" spc="-25" dirty="0">
                <a:solidFill>
                  <a:srgbClr val="414042"/>
                </a:solidFill>
                <a:latin typeface="Trebuchet MS"/>
                <a:cs typeface="Trebuchet MS"/>
              </a:rPr>
              <a:t> </a:t>
            </a:r>
            <a:r>
              <a:rPr sz="550" spc="-10" dirty="0">
                <a:solidFill>
                  <a:srgbClr val="414042"/>
                </a:solidFill>
                <a:latin typeface="Trebuchet MS"/>
                <a:cs typeface="Trebuchet MS"/>
              </a:rPr>
              <a:t>in</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spc="-25" dirty="0">
                <a:solidFill>
                  <a:srgbClr val="414042"/>
                </a:solidFill>
                <a:latin typeface="Trebuchet MS"/>
                <a:cs typeface="Trebuchet MS"/>
              </a:rPr>
              <a:t>row</a:t>
            </a:r>
            <a:endParaRPr sz="550">
              <a:latin typeface="Trebuchet MS"/>
              <a:cs typeface="Trebuchet MS"/>
            </a:endParaRPr>
          </a:p>
        </p:txBody>
      </p:sp>
      <p:sp>
        <p:nvSpPr>
          <p:cNvPr id="1114" name="object 122">
            <a:extLst>
              <a:ext uri="{FF2B5EF4-FFF2-40B4-BE49-F238E27FC236}">
                <a16:creationId xmlns:a16="http://schemas.microsoft.com/office/drawing/2014/main" id="{FCE0CF6B-1AFF-6E56-9E94-614EC50F025F}"/>
              </a:ext>
            </a:extLst>
          </p:cNvPr>
          <p:cNvSpPr txBox="1"/>
          <p:nvPr/>
        </p:nvSpPr>
        <p:spPr>
          <a:xfrm rot="5400000">
            <a:off x="2721341" y="1358478"/>
            <a:ext cx="182880" cy="1186180"/>
          </a:xfrm>
          <a:prstGeom prst="rect">
            <a:avLst/>
          </a:prstGeom>
        </p:spPr>
        <p:txBody>
          <a:bodyPr vert="vert270" wrap="square" lIns="0" tIns="0" rIns="0" bIns="0" rtlCol="0">
            <a:spAutoFit/>
          </a:bodyPr>
          <a:lstStyle/>
          <a:p>
            <a:pPr algn="ctr">
              <a:lnSpc>
                <a:spcPts val="625"/>
              </a:lnSpc>
            </a:pPr>
            <a:r>
              <a:rPr sz="550" dirty="0">
                <a:solidFill>
                  <a:srgbClr val="414042"/>
                </a:solidFill>
                <a:latin typeface="Trebuchet MS"/>
                <a:cs typeface="Trebuchet MS"/>
              </a:rPr>
              <a:t>Global</a:t>
            </a:r>
            <a:r>
              <a:rPr sz="550" spc="45" dirty="0">
                <a:solidFill>
                  <a:srgbClr val="414042"/>
                </a:solidFill>
                <a:latin typeface="Trebuchet MS"/>
                <a:cs typeface="Trebuchet MS"/>
              </a:rPr>
              <a:t> </a:t>
            </a:r>
            <a:r>
              <a:rPr sz="550" dirty="0">
                <a:solidFill>
                  <a:srgbClr val="414042"/>
                </a:solidFill>
                <a:latin typeface="Trebuchet MS"/>
                <a:cs typeface="Trebuchet MS"/>
              </a:rPr>
              <a:t>stocks</a:t>
            </a:r>
            <a:r>
              <a:rPr sz="550" spc="45" dirty="0">
                <a:solidFill>
                  <a:srgbClr val="414042"/>
                </a:solidFill>
                <a:latin typeface="Trebuchet MS"/>
                <a:cs typeface="Trebuchet MS"/>
              </a:rPr>
              <a:t> </a:t>
            </a:r>
            <a:r>
              <a:rPr sz="550" dirty="0">
                <a:solidFill>
                  <a:srgbClr val="414042"/>
                </a:solidFill>
                <a:latin typeface="Trebuchet MS"/>
                <a:cs typeface="Trebuchet MS"/>
              </a:rPr>
              <a:t>record</a:t>
            </a:r>
            <a:r>
              <a:rPr sz="550" spc="45" dirty="0">
                <a:solidFill>
                  <a:srgbClr val="414042"/>
                </a:solidFill>
                <a:latin typeface="Trebuchet MS"/>
                <a:cs typeface="Trebuchet MS"/>
              </a:rPr>
              <a:t> </a:t>
            </a:r>
            <a:r>
              <a:rPr sz="550" dirty="0">
                <a:solidFill>
                  <a:srgbClr val="414042"/>
                </a:solidFill>
                <a:latin typeface="Trebuchet MS"/>
                <a:cs typeface="Trebuchet MS"/>
              </a:rPr>
              <a:t>longest</a:t>
            </a:r>
            <a:r>
              <a:rPr sz="550" spc="50" dirty="0">
                <a:solidFill>
                  <a:srgbClr val="414042"/>
                </a:solidFill>
                <a:latin typeface="Trebuchet MS"/>
                <a:cs typeface="Trebuchet MS"/>
              </a:rPr>
              <a:t> </a:t>
            </a:r>
            <a:r>
              <a:rPr sz="550" spc="-10" dirty="0">
                <a:solidFill>
                  <a:srgbClr val="414042"/>
                </a:solidFill>
                <a:latin typeface="Trebuchet MS"/>
                <a:cs typeface="Trebuchet MS"/>
              </a:rPr>
              <a:t>weekly</a:t>
            </a:r>
            <a:endParaRPr sz="550">
              <a:latin typeface="Trebuchet MS"/>
              <a:cs typeface="Trebuchet MS"/>
            </a:endParaRPr>
          </a:p>
          <a:p>
            <a:pPr marL="15240" algn="ctr">
              <a:lnSpc>
                <a:spcPct val="100000"/>
              </a:lnSpc>
            </a:pPr>
            <a:r>
              <a:rPr sz="550" dirty="0">
                <a:solidFill>
                  <a:srgbClr val="414042"/>
                </a:solidFill>
                <a:latin typeface="Trebuchet MS"/>
                <a:cs typeface="Trebuchet MS"/>
              </a:rPr>
              <a:t>losing</a:t>
            </a:r>
            <a:r>
              <a:rPr sz="550" spc="60" dirty="0">
                <a:solidFill>
                  <a:srgbClr val="414042"/>
                </a:solidFill>
                <a:latin typeface="Trebuchet MS"/>
                <a:cs typeface="Trebuchet MS"/>
              </a:rPr>
              <a:t> </a:t>
            </a:r>
            <a:r>
              <a:rPr sz="550" dirty="0">
                <a:solidFill>
                  <a:srgbClr val="414042"/>
                </a:solidFill>
                <a:latin typeface="Trebuchet MS"/>
                <a:cs typeface="Trebuchet MS"/>
              </a:rPr>
              <a:t>streak</a:t>
            </a:r>
            <a:r>
              <a:rPr sz="550" spc="60" dirty="0">
                <a:solidFill>
                  <a:srgbClr val="414042"/>
                </a:solidFill>
                <a:latin typeface="Trebuchet MS"/>
                <a:cs typeface="Trebuchet MS"/>
              </a:rPr>
              <a:t> </a:t>
            </a:r>
            <a:r>
              <a:rPr sz="550" dirty="0">
                <a:solidFill>
                  <a:srgbClr val="414042"/>
                </a:solidFill>
                <a:latin typeface="Trebuchet MS"/>
                <a:cs typeface="Trebuchet MS"/>
              </a:rPr>
              <a:t>since</a:t>
            </a:r>
            <a:r>
              <a:rPr sz="550" spc="60" dirty="0">
                <a:solidFill>
                  <a:srgbClr val="414042"/>
                </a:solidFill>
                <a:latin typeface="Trebuchet MS"/>
                <a:cs typeface="Trebuchet MS"/>
              </a:rPr>
              <a:t> </a:t>
            </a:r>
            <a:r>
              <a:rPr sz="550" dirty="0">
                <a:solidFill>
                  <a:srgbClr val="414042"/>
                </a:solidFill>
                <a:latin typeface="Trebuchet MS"/>
                <a:cs typeface="Trebuchet MS"/>
              </a:rPr>
              <a:t>2008</a:t>
            </a:r>
            <a:r>
              <a:rPr sz="550" spc="60" dirty="0">
                <a:solidFill>
                  <a:srgbClr val="414042"/>
                </a:solidFill>
                <a:latin typeface="Trebuchet MS"/>
                <a:cs typeface="Trebuchet MS"/>
              </a:rPr>
              <a:t> </a:t>
            </a:r>
            <a:r>
              <a:rPr sz="550" spc="-10" dirty="0">
                <a:solidFill>
                  <a:srgbClr val="414042"/>
                </a:solidFill>
                <a:latin typeface="Trebuchet MS"/>
                <a:cs typeface="Trebuchet MS"/>
              </a:rPr>
              <a:t>crisis</a:t>
            </a:r>
            <a:endParaRPr sz="550">
              <a:latin typeface="Trebuchet MS"/>
              <a:cs typeface="Trebuchet MS"/>
            </a:endParaRPr>
          </a:p>
        </p:txBody>
      </p:sp>
      <p:sp>
        <p:nvSpPr>
          <p:cNvPr id="1115" name="object 123">
            <a:extLst>
              <a:ext uri="{FF2B5EF4-FFF2-40B4-BE49-F238E27FC236}">
                <a16:creationId xmlns:a16="http://schemas.microsoft.com/office/drawing/2014/main" id="{327A9F7D-BB50-B083-E0C3-96DBAD623FB3}"/>
              </a:ext>
            </a:extLst>
          </p:cNvPr>
          <p:cNvSpPr txBox="1"/>
          <p:nvPr/>
        </p:nvSpPr>
        <p:spPr>
          <a:xfrm rot="5400000">
            <a:off x="3113769" y="2360733"/>
            <a:ext cx="266700" cy="894080"/>
          </a:xfrm>
          <a:prstGeom prst="rect">
            <a:avLst/>
          </a:prstGeom>
        </p:spPr>
        <p:txBody>
          <a:bodyPr vert="vert270" wrap="square" lIns="0" tIns="0" rIns="0" bIns="0" rtlCol="0">
            <a:spAutoFit/>
          </a:bodyPr>
          <a:lstStyle/>
          <a:p>
            <a:pPr marR="20320" algn="r">
              <a:lnSpc>
                <a:spcPts val="625"/>
              </a:lnSpc>
            </a:pPr>
            <a:r>
              <a:rPr sz="550" spc="55" dirty="0">
                <a:solidFill>
                  <a:srgbClr val="414042"/>
                </a:solidFill>
                <a:latin typeface="Trebuchet MS"/>
                <a:cs typeface="Trebuchet MS"/>
              </a:rPr>
              <a:t>LMC</a:t>
            </a:r>
            <a:r>
              <a:rPr sz="550" dirty="0">
                <a:solidFill>
                  <a:srgbClr val="414042"/>
                </a:solidFill>
                <a:latin typeface="Trebuchet MS"/>
                <a:cs typeface="Trebuchet MS"/>
              </a:rPr>
              <a:t> Automotive</a:t>
            </a:r>
            <a:r>
              <a:rPr sz="550" spc="5" dirty="0">
                <a:solidFill>
                  <a:srgbClr val="414042"/>
                </a:solidFill>
                <a:latin typeface="Trebuchet MS"/>
                <a:cs typeface="Trebuchet MS"/>
              </a:rPr>
              <a:t> </a:t>
            </a:r>
            <a:r>
              <a:rPr sz="550" spc="-10" dirty="0">
                <a:solidFill>
                  <a:srgbClr val="414042"/>
                </a:solidFill>
                <a:latin typeface="Trebuchet MS"/>
                <a:cs typeface="Trebuchet MS"/>
              </a:rPr>
              <a:t>revise</a:t>
            </a:r>
            <a:endParaRPr sz="550">
              <a:latin typeface="Trebuchet MS"/>
              <a:cs typeface="Trebuchet MS"/>
            </a:endParaRPr>
          </a:p>
          <a:p>
            <a:pPr marL="137160" marR="5080" indent="-125095" algn="r">
              <a:lnSpc>
                <a:spcPct val="100000"/>
              </a:lnSpc>
            </a:pPr>
            <a:r>
              <a:rPr sz="550" dirty="0">
                <a:solidFill>
                  <a:srgbClr val="414042"/>
                </a:solidFill>
                <a:latin typeface="Trebuchet MS"/>
                <a:cs typeface="Trebuchet MS"/>
              </a:rPr>
              <a:t>2022</a:t>
            </a:r>
            <a:r>
              <a:rPr sz="550" spc="30" dirty="0">
                <a:solidFill>
                  <a:srgbClr val="414042"/>
                </a:solidFill>
                <a:latin typeface="Trebuchet MS"/>
                <a:cs typeface="Trebuchet MS"/>
              </a:rPr>
              <a:t> </a:t>
            </a:r>
            <a:r>
              <a:rPr sz="550" spc="-10" dirty="0">
                <a:solidFill>
                  <a:srgbClr val="414042"/>
                </a:solidFill>
                <a:latin typeface="Trebuchet MS"/>
                <a:cs typeface="Trebuchet MS"/>
              </a:rPr>
              <a:t>light</a:t>
            </a:r>
            <a:r>
              <a:rPr sz="550" spc="30" dirty="0">
                <a:solidFill>
                  <a:srgbClr val="414042"/>
                </a:solidFill>
                <a:latin typeface="Trebuchet MS"/>
                <a:cs typeface="Trebuchet MS"/>
              </a:rPr>
              <a:t> </a:t>
            </a:r>
            <a:r>
              <a:rPr sz="550" dirty="0">
                <a:solidFill>
                  <a:srgbClr val="414042"/>
                </a:solidFill>
                <a:latin typeface="Trebuchet MS"/>
                <a:cs typeface="Trebuchet MS"/>
              </a:rPr>
              <a:t>duty</a:t>
            </a:r>
            <a:r>
              <a:rPr sz="550" spc="30" dirty="0">
                <a:solidFill>
                  <a:srgbClr val="414042"/>
                </a:solidFill>
                <a:latin typeface="Trebuchet MS"/>
                <a:cs typeface="Trebuchet MS"/>
              </a:rPr>
              <a:t> </a:t>
            </a:r>
            <a:r>
              <a:rPr sz="550" spc="-10" dirty="0">
                <a:solidFill>
                  <a:srgbClr val="414042"/>
                </a:solidFill>
                <a:latin typeface="Trebuchet MS"/>
                <a:cs typeface="Trebuchet MS"/>
              </a:rPr>
              <a:t>production</a:t>
            </a:r>
            <a:r>
              <a:rPr sz="550" spc="500" dirty="0">
                <a:solidFill>
                  <a:srgbClr val="414042"/>
                </a:solidFill>
                <a:latin typeface="Trebuchet MS"/>
                <a:cs typeface="Trebuchet MS"/>
              </a:rPr>
              <a:t> </a:t>
            </a:r>
            <a:r>
              <a:rPr sz="550" dirty="0">
                <a:solidFill>
                  <a:srgbClr val="414042"/>
                </a:solidFill>
                <a:latin typeface="Trebuchet MS"/>
                <a:cs typeface="Trebuchet MS"/>
              </a:rPr>
              <a:t>down</a:t>
            </a:r>
            <a:r>
              <a:rPr sz="550" spc="-25" dirty="0">
                <a:solidFill>
                  <a:srgbClr val="414042"/>
                </a:solidFill>
                <a:latin typeface="Trebuchet MS"/>
                <a:cs typeface="Trebuchet MS"/>
              </a:rPr>
              <a:t> </a:t>
            </a:r>
            <a:r>
              <a:rPr sz="550" dirty="0">
                <a:solidFill>
                  <a:srgbClr val="414042"/>
                </a:solidFill>
                <a:latin typeface="Trebuchet MS"/>
                <a:cs typeface="Trebuchet MS"/>
              </a:rPr>
              <a:t>from</a:t>
            </a:r>
            <a:r>
              <a:rPr sz="550" spc="-20" dirty="0">
                <a:solidFill>
                  <a:srgbClr val="414042"/>
                </a:solidFill>
                <a:latin typeface="Trebuchet MS"/>
                <a:cs typeface="Trebuchet MS"/>
              </a:rPr>
              <a:t> </a:t>
            </a:r>
            <a:r>
              <a:rPr sz="550" spc="50" dirty="0">
                <a:solidFill>
                  <a:srgbClr val="414042"/>
                </a:solidFill>
                <a:latin typeface="Trebuchet MS"/>
                <a:cs typeface="Trebuchet MS"/>
              </a:rPr>
              <a:t>82M</a:t>
            </a:r>
            <a:r>
              <a:rPr sz="550" spc="-25" dirty="0">
                <a:solidFill>
                  <a:srgbClr val="414042"/>
                </a:solidFill>
                <a:latin typeface="Trebuchet MS"/>
                <a:cs typeface="Trebuchet MS"/>
              </a:rPr>
              <a:t> </a:t>
            </a:r>
            <a:r>
              <a:rPr sz="550" dirty="0">
                <a:solidFill>
                  <a:srgbClr val="414042"/>
                </a:solidFill>
                <a:latin typeface="Trebuchet MS"/>
                <a:cs typeface="Trebuchet MS"/>
              </a:rPr>
              <a:t>to</a:t>
            </a:r>
            <a:r>
              <a:rPr sz="550" spc="-20" dirty="0">
                <a:solidFill>
                  <a:srgbClr val="414042"/>
                </a:solidFill>
                <a:latin typeface="Trebuchet MS"/>
                <a:cs typeface="Trebuchet MS"/>
              </a:rPr>
              <a:t> </a:t>
            </a:r>
            <a:r>
              <a:rPr sz="550" spc="25" dirty="0">
                <a:solidFill>
                  <a:srgbClr val="414042"/>
                </a:solidFill>
                <a:latin typeface="Trebuchet MS"/>
                <a:cs typeface="Trebuchet MS"/>
              </a:rPr>
              <a:t>80M</a:t>
            </a:r>
            <a:endParaRPr sz="550">
              <a:latin typeface="Trebuchet MS"/>
              <a:cs typeface="Trebuchet MS"/>
            </a:endParaRPr>
          </a:p>
        </p:txBody>
      </p:sp>
      <p:sp>
        <p:nvSpPr>
          <p:cNvPr id="1116" name="object 124">
            <a:extLst>
              <a:ext uri="{FF2B5EF4-FFF2-40B4-BE49-F238E27FC236}">
                <a16:creationId xmlns:a16="http://schemas.microsoft.com/office/drawing/2014/main" id="{C9F3733C-5785-3121-5A6E-55C1DE1A9C70}"/>
              </a:ext>
            </a:extLst>
          </p:cNvPr>
          <p:cNvSpPr txBox="1"/>
          <p:nvPr/>
        </p:nvSpPr>
        <p:spPr>
          <a:xfrm rot="5400000">
            <a:off x="3834948" y="5291574"/>
            <a:ext cx="266700" cy="93091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The</a:t>
            </a:r>
            <a:r>
              <a:rPr sz="550" spc="15" dirty="0">
                <a:solidFill>
                  <a:srgbClr val="414042"/>
                </a:solidFill>
                <a:latin typeface="Trebuchet MS"/>
                <a:cs typeface="Trebuchet MS"/>
              </a:rPr>
              <a:t> </a:t>
            </a:r>
            <a:r>
              <a:rPr sz="550" spc="55" dirty="0">
                <a:solidFill>
                  <a:srgbClr val="414042"/>
                </a:solidFill>
                <a:latin typeface="Trebuchet MS"/>
                <a:cs typeface="Trebuchet MS"/>
              </a:rPr>
              <a:t>US</a:t>
            </a:r>
            <a:r>
              <a:rPr sz="550" spc="20" dirty="0">
                <a:solidFill>
                  <a:srgbClr val="414042"/>
                </a:solidFill>
                <a:latin typeface="Trebuchet MS"/>
                <a:cs typeface="Trebuchet MS"/>
              </a:rPr>
              <a:t> </a:t>
            </a:r>
            <a:r>
              <a:rPr sz="550" dirty="0">
                <a:solidFill>
                  <a:srgbClr val="414042"/>
                </a:solidFill>
                <a:latin typeface="Trebuchet MS"/>
                <a:cs typeface="Trebuchet MS"/>
              </a:rPr>
              <a:t>Solar</a:t>
            </a:r>
            <a:r>
              <a:rPr sz="550" spc="20" dirty="0">
                <a:solidFill>
                  <a:srgbClr val="414042"/>
                </a:solidFill>
                <a:latin typeface="Trebuchet MS"/>
                <a:cs typeface="Trebuchet MS"/>
              </a:rPr>
              <a:t> </a:t>
            </a:r>
            <a:r>
              <a:rPr sz="550" dirty="0">
                <a:solidFill>
                  <a:srgbClr val="414042"/>
                </a:solidFill>
                <a:latin typeface="Trebuchet MS"/>
                <a:cs typeface="Trebuchet MS"/>
              </a:rPr>
              <a:t>Energy</a:t>
            </a:r>
            <a:r>
              <a:rPr sz="550" spc="20" dirty="0">
                <a:solidFill>
                  <a:srgbClr val="414042"/>
                </a:solidFill>
                <a:latin typeface="Trebuchet MS"/>
                <a:cs typeface="Trebuchet MS"/>
              </a:rPr>
              <a:t> </a:t>
            </a:r>
            <a:r>
              <a:rPr sz="550" spc="-10" dirty="0">
                <a:solidFill>
                  <a:srgbClr val="414042"/>
                </a:solidFill>
                <a:latin typeface="Trebuchet MS"/>
                <a:cs typeface="Trebuchet MS"/>
              </a:rPr>
              <a:t>Project</a:t>
            </a:r>
            <a:endParaRPr sz="550">
              <a:latin typeface="Trebuchet MS"/>
              <a:cs typeface="Trebuchet MS"/>
            </a:endParaRPr>
          </a:p>
          <a:p>
            <a:pPr marL="12700">
              <a:lnSpc>
                <a:spcPct val="100000"/>
              </a:lnSpc>
            </a:pPr>
            <a:r>
              <a:rPr sz="550" dirty="0">
                <a:solidFill>
                  <a:srgbClr val="414042"/>
                </a:solidFill>
                <a:latin typeface="Trebuchet MS"/>
                <a:cs typeface="Trebuchet MS"/>
              </a:rPr>
              <a:t>Consortium</a:t>
            </a:r>
            <a:r>
              <a:rPr sz="550" spc="140" dirty="0">
                <a:solidFill>
                  <a:srgbClr val="414042"/>
                </a:solidFill>
                <a:latin typeface="Trebuchet MS"/>
                <a:cs typeface="Trebuchet MS"/>
              </a:rPr>
              <a:t> </a:t>
            </a:r>
            <a:r>
              <a:rPr sz="550" spc="-10" dirty="0">
                <a:solidFill>
                  <a:srgbClr val="414042"/>
                </a:solidFill>
                <a:latin typeface="Trebuchet MS"/>
                <a:cs typeface="Trebuchet MS"/>
              </a:rPr>
              <a:t>announces</a:t>
            </a:r>
            <a:endParaRPr sz="550">
              <a:latin typeface="Trebuchet MS"/>
              <a:cs typeface="Trebuchet MS"/>
            </a:endParaRPr>
          </a:p>
          <a:p>
            <a:pPr marL="12700">
              <a:lnSpc>
                <a:spcPct val="100000"/>
              </a:lnSpc>
            </a:pPr>
            <a:r>
              <a:rPr sz="550" dirty="0">
                <a:solidFill>
                  <a:srgbClr val="414042"/>
                </a:solidFill>
                <a:latin typeface="Trebuchet MS"/>
                <a:cs typeface="Trebuchet MS"/>
              </a:rPr>
              <a:t>$6bn</a:t>
            </a:r>
            <a:r>
              <a:rPr sz="550" spc="20" dirty="0">
                <a:solidFill>
                  <a:srgbClr val="414042"/>
                </a:solidFill>
                <a:latin typeface="Trebuchet MS"/>
                <a:cs typeface="Trebuchet MS"/>
              </a:rPr>
              <a:t> </a:t>
            </a:r>
            <a:r>
              <a:rPr sz="550" dirty="0">
                <a:solidFill>
                  <a:srgbClr val="414042"/>
                </a:solidFill>
                <a:latin typeface="Trebuchet MS"/>
                <a:cs typeface="Trebuchet MS"/>
              </a:rPr>
              <a:t>of</a:t>
            </a:r>
            <a:r>
              <a:rPr sz="550" spc="25" dirty="0">
                <a:solidFill>
                  <a:srgbClr val="414042"/>
                </a:solidFill>
                <a:latin typeface="Trebuchet MS"/>
                <a:cs typeface="Trebuchet MS"/>
              </a:rPr>
              <a:t> </a:t>
            </a:r>
            <a:r>
              <a:rPr sz="550" spc="-10" dirty="0">
                <a:solidFill>
                  <a:srgbClr val="414042"/>
                </a:solidFill>
                <a:latin typeface="Trebuchet MS"/>
                <a:cs typeface="Trebuchet MS"/>
              </a:rPr>
              <a:t>investment</a:t>
            </a:r>
            <a:endParaRPr sz="550">
              <a:latin typeface="Trebuchet MS"/>
              <a:cs typeface="Trebuchet MS"/>
            </a:endParaRPr>
          </a:p>
        </p:txBody>
      </p:sp>
      <p:sp>
        <p:nvSpPr>
          <p:cNvPr id="1117" name="object 125">
            <a:extLst>
              <a:ext uri="{FF2B5EF4-FFF2-40B4-BE49-F238E27FC236}">
                <a16:creationId xmlns:a16="http://schemas.microsoft.com/office/drawing/2014/main" id="{19E34200-E1F2-BA4C-A2FB-8E7C433E1F88}"/>
              </a:ext>
            </a:extLst>
          </p:cNvPr>
          <p:cNvSpPr txBox="1"/>
          <p:nvPr/>
        </p:nvSpPr>
        <p:spPr>
          <a:xfrm rot="5400000">
            <a:off x="4101821" y="2619300"/>
            <a:ext cx="266700" cy="1119505"/>
          </a:xfrm>
          <a:prstGeom prst="rect">
            <a:avLst/>
          </a:prstGeom>
        </p:spPr>
        <p:txBody>
          <a:bodyPr vert="vert270" wrap="square" lIns="0" tIns="0" rIns="0" bIns="0" rtlCol="0">
            <a:spAutoFit/>
          </a:bodyPr>
          <a:lstStyle/>
          <a:p>
            <a:pPr marL="16510">
              <a:lnSpc>
                <a:spcPts val="625"/>
              </a:lnSpc>
            </a:pPr>
            <a:r>
              <a:rPr sz="550" spc="55" dirty="0">
                <a:solidFill>
                  <a:srgbClr val="414042"/>
                </a:solidFill>
                <a:latin typeface="Trebuchet MS"/>
                <a:cs typeface="Trebuchet MS"/>
              </a:rPr>
              <a:t>US</a:t>
            </a:r>
            <a:r>
              <a:rPr sz="550" spc="20" dirty="0">
                <a:solidFill>
                  <a:srgbClr val="414042"/>
                </a:solidFill>
                <a:latin typeface="Trebuchet MS"/>
                <a:cs typeface="Trebuchet MS"/>
              </a:rPr>
              <a:t> </a:t>
            </a:r>
            <a:r>
              <a:rPr sz="550" dirty="0">
                <a:solidFill>
                  <a:srgbClr val="414042"/>
                </a:solidFill>
                <a:latin typeface="Trebuchet MS"/>
                <a:cs typeface="Trebuchet MS"/>
              </a:rPr>
              <a:t>Senate</a:t>
            </a:r>
            <a:r>
              <a:rPr sz="550" spc="20" dirty="0">
                <a:solidFill>
                  <a:srgbClr val="414042"/>
                </a:solidFill>
                <a:latin typeface="Trebuchet MS"/>
                <a:cs typeface="Trebuchet MS"/>
              </a:rPr>
              <a:t> </a:t>
            </a:r>
            <a:r>
              <a:rPr sz="550" dirty="0">
                <a:solidFill>
                  <a:srgbClr val="414042"/>
                </a:solidFill>
                <a:latin typeface="Trebuchet MS"/>
                <a:cs typeface="Trebuchet MS"/>
              </a:rPr>
              <a:t>passes</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spc="-25" dirty="0">
                <a:solidFill>
                  <a:srgbClr val="414042"/>
                </a:solidFill>
                <a:latin typeface="Trebuchet MS"/>
                <a:cs typeface="Trebuchet MS"/>
              </a:rPr>
              <a:t>bill</a:t>
            </a:r>
            <a:r>
              <a:rPr sz="550" spc="25" dirty="0">
                <a:solidFill>
                  <a:srgbClr val="414042"/>
                </a:solidFill>
                <a:latin typeface="Trebuchet MS"/>
                <a:cs typeface="Trebuchet MS"/>
              </a:rPr>
              <a:t> </a:t>
            </a:r>
            <a:r>
              <a:rPr sz="550" dirty="0">
                <a:solidFill>
                  <a:srgbClr val="414042"/>
                </a:solidFill>
                <a:latin typeface="Trebuchet MS"/>
                <a:cs typeface="Trebuchet MS"/>
              </a:rPr>
              <a:t>to</a:t>
            </a:r>
            <a:r>
              <a:rPr sz="550" spc="20" dirty="0">
                <a:solidFill>
                  <a:srgbClr val="414042"/>
                </a:solidFill>
                <a:latin typeface="Trebuchet MS"/>
                <a:cs typeface="Trebuchet MS"/>
              </a:rPr>
              <a:t> </a:t>
            </a:r>
            <a:r>
              <a:rPr sz="550" spc="-10" dirty="0">
                <a:solidFill>
                  <a:srgbClr val="414042"/>
                </a:solidFill>
                <a:latin typeface="Trebuchet MS"/>
                <a:cs typeface="Trebuchet MS"/>
              </a:rPr>
              <a:t>provide</a:t>
            </a:r>
            <a:endParaRPr sz="550">
              <a:latin typeface="Trebuchet MS"/>
              <a:cs typeface="Trebuchet MS"/>
            </a:endParaRPr>
          </a:p>
          <a:p>
            <a:pPr marL="12700">
              <a:lnSpc>
                <a:spcPct val="100000"/>
              </a:lnSpc>
            </a:pPr>
            <a:r>
              <a:rPr sz="550" dirty="0">
                <a:solidFill>
                  <a:srgbClr val="414042"/>
                </a:solidFill>
                <a:latin typeface="Trebuchet MS"/>
                <a:cs typeface="Trebuchet MS"/>
              </a:rPr>
              <a:t>$52bn</a:t>
            </a:r>
            <a:r>
              <a:rPr sz="550" spc="45" dirty="0">
                <a:solidFill>
                  <a:srgbClr val="414042"/>
                </a:solidFill>
                <a:latin typeface="Trebuchet MS"/>
                <a:cs typeface="Trebuchet MS"/>
              </a:rPr>
              <a:t> </a:t>
            </a:r>
            <a:r>
              <a:rPr sz="550" spc="-10" dirty="0">
                <a:solidFill>
                  <a:srgbClr val="414042"/>
                </a:solidFill>
                <a:latin typeface="Trebuchet MS"/>
                <a:cs typeface="Trebuchet MS"/>
              </a:rPr>
              <a:t>in</a:t>
            </a:r>
            <a:r>
              <a:rPr sz="550" spc="45" dirty="0">
                <a:solidFill>
                  <a:srgbClr val="414042"/>
                </a:solidFill>
                <a:latin typeface="Trebuchet MS"/>
                <a:cs typeface="Trebuchet MS"/>
              </a:rPr>
              <a:t> </a:t>
            </a:r>
            <a:r>
              <a:rPr sz="550" dirty="0">
                <a:solidFill>
                  <a:srgbClr val="414042"/>
                </a:solidFill>
                <a:latin typeface="Trebuchet MS"/>
                <a:cs typeface="Trebuchet MS"/>
              </a:rPr>
              <a:t>subsidies</a:t>
            </a:r>
            <a:r>
              <a:rPr sz="550" spc="45" dirty="0">
                <a:solidFill>
                  <a:srgbClr val="414042"/>
                </a:solidFill>
                <a:latin typeface="Trebuchet MS"/>
                <a:cs typeface="Trebuchet MS"/>
              </a:rPr>
              <a:t> </a:t>
            </a:r>
            <a:r>
              <a:rPr sz="550" dirty="0">
                <a:solidFill>
                  <a:srgbClr val="414042"/>
                </a:solidFill>
                <a:latin typeface="Trebuchet MS"/>
                <a:cs typeface="Trebuchet MS"/>
              </a:rPr>
              <a:t>and</a:t>
            </a:r>
            <a:r>
              <a:rPr sz="550" spc="45" dirty="0">
                <a:solidFill>
                  <a:srgbClr val="414042"/>
                </a:solidFill>
                <a:latin typeface="Trebuchet MS"/>
                <a:cs typeface="Trebuchet MS"/>
              </a:rPr>
              <a:t> </a:t>
            </a:r>
            <a:r>
              <a:rPr sz="550" spc="-10" dirty="0">
                <a:solidFill>
                  <a:srgbClr val="414042"/>
                </a:solidFill>
                <a:latin typeface="Trebuchet MS"/>
                <a:cs typeface="Trebuchet MS"/>
              </a:rPr>
              <a:t>tax</a:t>
            </a:r>
            <a:r>
              <a:rPr sz="550" spc="45" dirty="0">
                <a:solidFill>
                  <a:srgbClr val="414042"/>
                </a:solidFill>
                <a:latin typeface="Trebuchet MS"/>
                <a:cs typeface="Trebuchet MS"/>
              </a:rPr>
              <a:t> </a:t>
            </a:r>
            <a:r>
              <a:rPr sz="550" spc="-10" dirty="0">
                <a:solidFill>
                  <a:srgbClr val="414042"/>
                </a:solidFill>
                <a:latin typeface="Trebuchet MS"/>
                <a:cs typeface="Trebuchet MS"/>
              </a:rPr>
              <a:t>credits</a:t>
            </a:r>
            <a:endParaRPr sz="550">
              <a:latin typeface="Trebuchet MS"/>
              <a:cs typeface="Trebuchet MS"/>
            </a:endParaRPr>
          </a:p>
          <a:p>
            <a:pPr marL="31115">
              <a:lnSpc>
                <a:spcPct val="100000"/>
              </a:lnSpc>
            </a:pPr>
            <a:r>
              <a:rPr sz="550" dirty="0">
                <a:solidFill>
                  <a:srgbClr val="414042"/>
                </a:solidFill>
                <a:latin typeface="Trebuchet MS"/>
                <a:cs typeface="Trebuchet MS"/>
              </a:rPr>
              <a:t>to</a:t>
            </a:r>
            <a:r>
              <a:rPr sz="550" spc="25" dirty="0">
                <a:solidFill>
                  <a:srgbClr val="414042"/>
                </a:solidFill>
                <a:latin typeface="Trebuchet MS"/>
                <a:cs typeface="Trebuchet MS"/>
              </a:rPr>
              <a:t> </a:t>
            </a:r>
            <a:r>
              <a:rPr sz="550" spc="55" dirty="0">
                <a:solidFill>
                  <a:srgbClr val="414042"/>
                </a:solidFill>
                <a:latin typeface="Trebuchet MS"/>
                <a:cs typeface="Trebuchet MS"/>
              </a:rPr>
              <a:t>US</a:t>
            </a:r>
            <a:r>
              <a:rPr sz="550" spc="30" dirty="0">
                <a:solidFill>
                  <a:srgbClr val="414042"/>
                </a:solidFill>
                <a:latin typeface="Trebuchet MS"/>
                <a:cs typeface="Trebuchet MS"/>
              </a:rPr>
              <a:t> </a:t>
            </a:r>
            <a:r>
              <a:rPr sz="550" dirty="0">
                <a:solidFill>
                  <a:srgbClr val="414042"/>
                </a:solidFill>
                <a:latin typeface="Trebuchet MS"/>
                <a:cs typeface="Trebuchet MS"/>
              </a:rPr>
              <a:t>semiconductor</a:t>
            </a:r>
            <a:r>
              <a:rPr sz="550" spc="30" dirty="0">
                <a:solidFill>
                  <a:srgbClr val="414042"/>
                </a:solidFill>
                <a:latin typeface="Trebuchet MS"/>
                <a:cs typeface="Trebuchet MS"/>
              </a:rPr>
              <a:t> </a:t>
            </a:r>
            <a:r>
              <a:rPr sz="550" spc="-10" dirty="0">
                <a:solidFill>
                  <a:srgbClr val="414042"/>
                </a:solidFill>
                <a:latin typeface="Trebuchet MS"/>
                <a:cs typeface="Trebuchet MS"/>
              </a:rPr>
              <a:t>chipmakers</a:t>
            </a:r>
            <a:endParaRPr sz="550">
              <a:latin typeface="Trebuchet MS"/>
              <a:cs typeface="Trebuchet MS"/>
            </a:endParaRPr>
          </a:p>
        </p:txBody>
      </p:sp>
      <p:sp>
        <p:nvSpPr>
          <p:cNvPr id="1118" name="object 126">
            <a:extLst>
              <a:ext uri="{FF2B5EF4-FFF2-40B4-BE49-F238E27FC236}">
                <a16:creationId xmlns:a16="http://schemas.microsoft.com/office/drawing/2014/main" id="{3B0AD168-53C6-7ED9-ED85-21EFC04045F9}"/>
              </a:ext>
            </a:extLst>
          </p:cNvPr>
          <p:cNvSpPr txBox="1"/>
          <p:nvPr/>
        </p:nvSpPr>
        <p:spPr>
          <a:xfrm rot="5400000">
            <a:off x="4053574" y="2102907"/>
            <a:ext cx="266700" cy="670560"/>
          </a:xfrm>
          <a:prstGeom prst="rect">
            <a:avLst/>
          </a:prstGeom>
        </p:spPr>
        <p:txBody>
          <a:bodyPr vert="vert270" wrap="square" lIns="0" tIns="0" rIns="0" bIns="0" rtlCol="0">
            <a:spAutoFit/>
          </a:bodyPr>
          <a:lstStyle/>
          <a:p>
            <a:pPr marL="12700">
              <a:lnSpc>
                <a:spcPts val="625"/>
              </a:lnSpc>
            </a:pPr>
            <a:r>
              <a:rPr sz="550" spc="55" dirty="0">
                <a:solidFill>
                  <a:srgbClr val="414042"/>
                </a:solidFill>
                <a:latin typeface="Trebuchet MS"/>
                <a:cs typeface="Trebuchet MS"/>
              </a:rPr>
              <a:t>US</a:t>
            </a:r>
            <a:r>
              <a:rPr sz="550" spc="-30" dirty="0">
                <a:solidFill>
                  <a:srgbClr val="414042"/>
                </a:solidFill>
                <a:latin typeface="Trebuchet MS"/>
                <a:cs typeface="Trebuchet MS"/>
              </a:rPr>
              <a:t> </a:t>
            </a:r>
            <a:r>
              <a:rPr sz="550" spc="-10" dirty="0">
                <a:solidFill>
                  <a:srgbClr val="414042"/>
                </a:solidFill>
                <a:latin typeface="Trebuchet MS"/>
                <a:cs typeface="Trebuchet MS"/>
              </a:rPr>
              <a:t>inflation</a:t>
            </a:r>
            <a:r>
              <a:rPr sz="550" spc="-25" dirty="0">
                <a:solidFill>
                  <a:srgbClr val="414042"/>
                </a:solidFill>
                <a:latin typeface="Trebuchet MS"/>
                <a:cs typeface="Trebuchet MS"/>
              </a:rPr>
              <a:t> </a:t>
            </a:r>
            <a:r>
              <a:rPr sz="550" spc="-20" dirty="0">
                <a:solidFill>
                  <a:srgbClr val="414042"/>
                </a:solidFill>
                <a:latin typeface="Trebuchet MS"/>
                <a:cs typeface="Trebuchet MS"/>
              </a:rPr>
              <a:t>hit</a:t>
            </a:r>
            <a:r>
              <a:rPr sz="550" spc="-25" dirty="0">
                <a:solidFill>
                  <a:srgbClr val="414042"/>
                </a:solidFill>
                <a:latin typeface="Trebuchet MS"/>
                <a:cs typeface="Trebuchet MS"/>
              </a:rPr>
              <a:t> </a:t>
            </a:r>
            <a:r>
              <a:rPr sz="550" spc="-20" dirty="0">
                <a:solidFill>
                  <a:srgbClr val="414042"/>
                </a:solidFill>
                <a:latin typeface="Trebuchet MS"/>
                <a:cs typeface="Trebuchet MS"/>
              </a:rPr>
              <a:t>9.1%</a:t>
            </a:r>
            <a:endParaRPr sz="550">
              <a:latin typeface="Trebuchet MS"/>
              <a:cs typeface="Trebuchet MS"/>
            </a:endParaRPr>
          </a:p>
          <a:p>
            <a:pPr marL="12700" marR="165735">
              <a:lnSpc>
                <a:spcPct val="100000"/>
              </a:lnSpc>
            </a:pPr>
            <a:r>
              <a:rPr sz="550" spc="-10" dirty="0">
                <a:solidFill>
                  <a:srgbClr val="414042"/>
                </a:solidFill>
                <a:latin typeface="Trebuchet MS"/>
                <a:cs typeface="Trebuchet MS"/>
              </a:rPr>
              <a:t>in</a:t>
            </a:r>
            <a:r>
              <a:rPr sz="550" spc="-35" dirty="0">
                <a:solidFill>
                  <a:srgbClr val="414042"/>
                </a:solidFill>
                <a:latin typeface="Trebuchet MS"/>
                <a:cs typeface="Trebuchet MS"/>
              </a:rPr>
              <a:t> </a:t>
            </a:r>
            <a:r>
              <a:rPr sz="550" dirty="0">
                <a:solidFill>
                  <a:srgbClr val="414042"/>
                </a:solidFill>
                <a:latin typeface="Trebuchet MS"/>
                <a:cs typeface="Trebuchet MS"/>
              </a:rPr>
              <a:t>June,</a:t>
            </a:r>
            <a:r>
              <a:rPr sz="550" spc="-35" dirty="0">
                <a:solidFill>
                  <a:srgbClr val="414042"/>
                </a:solidFill>
                <a:latin typeface="Trebuchet MS"/>
                <a:cs typeface="Trebuchet MS"/>
              </a:rPr>
              <a:t> </a:t>
            </a:r>
            <a:r>
              <a:rPr sz="550" dirty="0">
                <a:solidFill>
                  <a:srgbClr val="414042"/>
                </a:solidFill>
                <a:latin typeface="Trebuchet MS"/>
                <a:cs typeface="Trebuchet MS"/>
              </a:rPr>
              <a:t>a</a:t>
            </a:r>
            <a:r>
              <a:rPr sz="550" spc="-35" dirty="0">
                <a:solidFill>
                  <a:srgbClr val="414042"/>
                </a:solidFill>
                <a:latin typeface="Trebuchet MS"/>
                <a:cs typeface="Trebuchet MS"/>
              </a:rPr>
              <a:t> </a:t>
            </a:r>
            <a:r>
              <a:rPr sz="550" spc="-20" dirty="0">
                <a:solidFill>
                  <a:srgbClr val="414042"/>
                </a:solidFill>
                <a:latin typeface="Trebuchet MS"/>
                <a:cs typeface="Trebuchet MS"/>
              </a:rPr>
              <a:t>fresh</a:t>
            </a:r>
            <a:r>
              <a:rPr sz="550" spc="500" dirty="0">
                <a:solidFill>
                  <a:srgbClr val="414042"/>
                </a:solidFill>
                <a:latin typeface="Trebuchet MS"/>
                <a:cs typeface="Trebuchet MS"/>
              </a:rPr>
              <a:t> </a:t>
            </a:r>
            <a:r>
              <a:rPr sz="550" dirty="0">
                <a:solidFill>
                  <a:srgbClr val="414042"/>
                </a:solidFill>
                <a:latin typeface="Trebuchet MS"/>
                <a:cs typeface="Trebuchet MS"/>
              </a:rPr>
              <a:t>40-year</a:t>
            </a:r>
            <a:r>
              <a:rPr sz="550" spc="55" dirty="0">
                <a:solidFill>
                  <a:srgbClr val="414042"/>
                </a:solidFill>
                <a:latin typeface="Trebuchet MS"/>
                <a:cs typeface="Trebuchet MS"/>
              </a:rPr>
              <a:t> </a:t>
            </a:r>
            <a:r>
              <a:rPr sz="550" spc="-20" dirty="0">
                <a:solidFill>
                  <a:srgbClr val="414042"/>
                </a:solidFill>
                <a:latin typeface="Trebuchet MS"/>
                <a:cs typeface="Trebuchet MS"/>
              </a:rPr>
              <a:t>high</a:t>
            </a:r>
            <a:endParaRPr sz="550">
              <a:latin typeface="Trebuchet MS"/>
              <a:cs typeface="Trebuchet MS"/>
            </a:endParaRPr>
          </a:p>
        </p:txBody>
      </p:sp>
      <p:sp>
        <p:nvSpPr>
          <p:cNvPr id="1119" name="object 127">
            <a:extLst>
              <a:ext uri="{FF2B5EF4-FFF2-40B4-BE49-F238E27FC236}">
                <a16:creationId xmlns:a16="http://schemas.microsoft.com/office/drawing/2014/main" id="{091E781E-2367-D85B-7954-BBEAFE241396}"/>
              </a:ext>
            </a:extLst>
          </p:cNvPr>
          <p:cNvSpPr txBox="1"/>
          <p:nvPr/>
        </p:nvSpPr>
        <p:spPr>
          <a:xfrm rot="5400000">
            <a:off x="4970683" y="3222380"/>
            <a:ext cx="266700" cy="762000"/>
          </a:xfrm>
          <a:prstGeom prst="rect">
            <a:avLst/>
          </a:prstGeom>
        </p:spPr>
        <p:txBody>
          <a:bodyPr vert="vert270" wrap="square" lIns="0" tIns="0" rIns="0" bIns="0" rtlCol="0">
            <a:spAutoFit/>
          </a:bodyPr>
          <a:lstStyle/>
          <a:p>
            <a:pPr marL="12700">
              <a:lnSpc>
                <a:spcPts val="625"/>
              </a:lnSpc>
            </a:pPr>
            <a:r>
              <a:rPr sz="550" spc="-10" dirty="0">
                <a:solidFill>
                  <a:srgbClr val="414042"/>
                </a:solidFill>
                <a:latin typeface="Trebuchet MS"/>
                <a:cs typeface="Trebuchet MS"/>
              </a:rPr>
              <a:t>Gold:</a:t>
            </a:r>
            <a:r>
              <a:rPr sz="550" spc="-35" dirty="0">
                <a:solidFill>
                  <a:srgbClr val="414042"/>
                </a:solidFill>
                <a:latin typeface="Trebuchet MS"/>
                <a:cs typeface="Trebuchet MS"/>
              </a:rPr>
              <a:t> </a:t>
            </a:r>
            <a:r>
              <a:rPr sz="550" dirty="0">
                <a:solidFill>
                  <a:srgbClr val="414042"/>
                </a:solidFill>
                <a:latin typeface="Trebuchet MS"/>
                <a:cs typeface="Trebuchet MS"/>
              </a:rPr>
              <a:t>silver</a:t>
            </a:r>
            <a:r>
              <a:rPr sz="550" spc="-30" dirty="0">
                <a:solidFill>
                  <a:srgbClr val="414042"/>
                </a:solidFill>
                <a:latin typeface="Trebuchet MS"/>
                <a:cs typeface="Trebuchet MS"/>
              </a:rPr>
              <a:t> </a:t>
            </a:r>
            <a:r>
              <a:rPr sz="550" spc="-10" dirty="0">
                <a:solidFill>
                  <a:srgbClr val="414042"/>
                </a:solidFill>
                <a:latin typeface="Trebuchet MS"/>
                <a:cs typeface="Trebuchet MS"/>
              </a:rPr>
              <a:t>ratio</a:t>
            </a:r>
            <a:r>
              <a:rPr sz="550" spc="-30" dirty="0">
                <a:solidFill>
                  <a:srgbClr val="414042"/>
                </a:solidFill>
                <a:latin typeface="Trebuchet MS"/>
                <a:cs typeface="Trebuchet MS"/>
              </a:rPr>
              <a:t> </a:t>
            </a:r>
            <a:r>
              <a:rPr sz="550" spc="-20" dirty="0">
                <a:solidFill>
                  <a:srgbClr val="414042"/>
                </a:solidFill>
                <a:latin typeface="Trebuchet MS"/>
                <a:cs typeface="Trebuchet MS"/>
              </a:rPr>
              <a:t>goes</a:t>
            </a:r>
            <a:endParaRPr sz="550">
              <a:latin typeface="Trebuchet MS"/>
              <a:cs typeface="Trebuchet MS"/>
            </a:endParaRPr>
          </a:p>
          <a:p>
            <a:pPr marL="12700" marR="5080">
              <a:lnSpc>
                <a:spcPct val="100000"/>
              </a:lnSpc>
            </a:pPr>
            <a:r>
              <a:rPr sz="550" dirty="0">
                <a:solidFill>
                  <a:srgbClr val="414042"/>
                </a:solidFill>
                <a:latin typeface="Trebuchet MS"/>
                <a:cs typeface="Trebuchet MS"/>
              </a:rPr>
              <a:t>up</a:t>
            </a:r>
            <a:r>
              <a:rPr sz="550" spc="-35" dirty="0">
                <a:solidFill>
                  <a:srgbClr val="414042"/>
                </a:solidFill>
                <a:latin typeface="Trebuchet MS"/>
                <a:cs typeface="Trebuchet MS"/>
              </a:rPr>
              <a:t> </a:t>
            </a:r>
            <a:r>
              <a:rPr sz="550" dirty="0">
                <a:solidFill>
                  <a:srgbClr val="414042"/>
                </a:solidFill>
                <a:latin typeface="Trebuchet MS"/>
                <a:cs typeface="Trebuchet MS"/>
              </a:rPr>
              <a:t>to</a:t>
            </a:r>
            <a:r>
              <a:rPr sz="550" spc="-30" dirty="0">
                <a:solidFill>
                  <a:srgbClr val="414042"/>
                </a:solidFill>
                <a:latin typeface="Trebuchet MS"/>
                <a:cs typeface="Trebuchet MS"/>
              </a:rPr>
              <a:t> </a:t>
            </a:r>
            <a:r>
              <a:rPr sz="550" spc="-10" dirty="0">
                <a:solidFill>
                  <a:srgbClr val="414042"/>
                </a:solidFill>
                <a:latin typeface="Trebuchet MS"/>
                <a:cs typeface="Trebuchet MS"/>
              </a:rPr>
              <a:t>95.3,</a:t>
            </a:r>
            <a:r>
              <a:rPr sz="550" spc="-30" dirty="0">
                <a:solidFill>
                  <a:srgbClr val="414042"/>
                </a:solidFill>
                <a:latin typeface="Trebuchet MS"/>
                <a:cs typeface="Trebuchet MS"/>
              </a:rPr>
              <a:t> </a:t>
            </a:r>
            <a:r>
              <a:rPr sz="550" dirty="0">
                <a:solidFill>
                  <a:srgbClr val="414042"/>
                </a:solidFill>
                <a:latin typeface="Trebuchet MS"/>
                <a:cs typeface="Trebuchet MS"/>
              </a:rPr>
              <a:t>the</a:t>
            </a:r>
            <a:r>
              <a:rPr sz="550" spc="-30" dirty="0">
                <a:solidFill>
                  <a:srgbClr val="414042"/>
                </a:solidFill>
                <a:latin typeface="Trebuchet MS"/>
                <a:cs typeface="Trebuchet MS"/>
              </a:rPr>
              <a:t> </a:t>
            </a:r>
            <a:r>
              <a:rPr sz="550" spc="-10" dirty="0">
                <a:solidFill>
                  <a:srgbClr val="414042"/>
                </a:solidFill>
                <a:latin typeface="Trebuchet MS"/>
                <a:cs typeface="Trebuchet MS"/>
              </a:rPr>
              <a:t>highest</a:t>
            </a:r>
            <a:r>
              <a:rPr sz="550" spc="500" dirty="0">
                <a:solidFill>
                  <a:srgbClr val="414042"/>
                </a:solidFill>
                <a:latin typeface="Trebuchet MS"/>
                <a:cs typeface="Trebuchet MS"/>
              </a:rPr>
              <a:t> </a:t>
            </a:r>
            <a:r>
              <a:rPr sz="550" spc="-20" dirty="0">
                <a:solidFill>
                  <a:srgbClr val="414042"/>
                </a:solidFill>
                <a:latin typeface="Trebuchet MS"/>
                <a:cs typeface="Trebuchet MS"/>
              </a:rPr>
              <a:t>level</a:t>
            </a:r>
            <a:r>
              <a:rPr sz="550" spc="35" dirty="0">
                <a:solidFill>
                  <a:srgbClr val="414042"/>
                </a:solidFill>
                <a:latin typeface="Trebuchet MS"/>
                <a:cs typeface="Trebuchet MS"/>
              </a:rPr>
              <a:t> </a:t>
            </a:r>
            <a:r>
              <a:rPr sz="550" dirty="0">
                <a:solidFill>
                  <a:srgbClr val="414042"/>
                </a:solidFill>
                <a:latin typeface="Trebuchet MS"/>
                <a:cs typeface="Trebuchet MS"/>
              </a:rPr>
              <a:t>since</a:t>
            </a:r>
            <a:r>
              <a:rPr sz="550" spc="40" dirty="0">
                <a:solidFill>
                  <a:srgbClr val="414042"/>
                </a:solidFill>
                <a:latin typeface="Trebuchet MS"/>
                <a:cs typeface="Trebuchet MS"/>
              </a:rPr>
              <a:t> </a:t>
            </a:r>
            <a:r>
              <a:rPr sz="550" dirty="0">
                <a:solidFill>
                  <a:srgbClr val="414042"/>
                </a:solidFill>
                <a:latin typeface="Trebuchet MS"/>
                <a:cs typeface="Trebuchet MS"/>
              </a:rPr>
              <a:t>March</a:t>
            </a:r>
            <a:r>
              <a:rPr sz="550" spc="40" dirty="0">
                <a:solidFill>
                  <a:srgbClr val="414042"/>
                </a:solidFill>
                <a:latin typeface="Trebuchet MS"/>
                <a:cs typeface="Trebuchet MS"/>
              </a:rPr>
              <a:t> </a:t>
            </a:r>
            <a:r>
              <a:rPr sz="550" spc="-20" dirty="0">
                <a:solidFill>
                  <a:srgbClr val="414042"/>
                </a:solidFill>
                <a:latin typeface="Trebuchet MS"/>
                <a:cs typeface="Trebuchet MS"/>
              </a:rPr>
              <a:t>1991</a:t>
            </a:r>
            <a:endParaRPr sz="550">
              <a:latin typeface="Trebuchet MS"/>
              <a:cs typeface="Trebuchet MS"/>
            </a:endParaRPr>
          </a:p>
        </p:txBody>
      </p:sp>
      <p:sp>
        <p:nvSpPr>
          <p:cNvPr id="1120" name="object 128">
            <a:extLst>
              <a:ext uri="{FF2B5EF4-FFF2-40B4-BE49-F238E27FC236}">
                <a16:creationId xmlns:a16="http://schemas.microsoft.com/office/drawing/2014/main" id="{35A534FD-1DEC-5367-7DDF-E60226435D4D}"/>
              </a:ext>
            </a:extLst>
          </p:cNvPr>
          <p:cNvSpPr txBox="1"/>
          <p:nvPr/>
        </p:nvSpPr>
        <p:spPr>
          <a:xfrm rot="5400000">
            <a:off x="3984915" y="1556019"/>
            <a:ext cx="350520" cy="880744"/>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Net</a:t>
            </a:r>
            <a:r>
              <a:rPr sz="550" spc="50" dirty="0">
                <a:solidFill>
                  <a:srgbClr val="414042"/>
                </a:solidFill>
                <a:latin typeface="Trebuchet MS"/>
                <a:cs typeface="Trebuchet MS"/>
              </a:rPr>
              <a:t> </a:t>
            </a:r>
            <a:r>
              <a:rPr sz="550" dirty="0">
                <a:solidFill>
                  <a:srgbClr val="414042"/>
                </a:solidFill>
                <a:latin typeface="Trebuchet MS"/>
                <a:cs typeface="Trebuchet MS"/>
              </a:rPr>
              <a:t>managed</a:t>
            </a:r>
            <a:r>
              <a:rPr sz="550" spc="50" dirty="0">
                <a:solidFill>
                  <a:srgbClr val="414042"/>
                </a:solidFill>
                <a:latin typeface="Trebuchet MS"/>
                <a:cs typeface="Trebuchet MS"/>
              </a:rPr>
              <a:t> </a:t>
            </a:r>
            <a:r>
              <a:rPr sz="550" dirty="0">
                <a:solidFill>
                  <a:srgbClr val="414042"/>
                </a:solidFill>
                <a:latin typeface="Trebuchet MS"/>
                <a:cs typeface="Trebuchet MS"/>
              </a:rPr>
              <a:t>money</a:t>
            </a:r>
            <a:r>
              <a:rPr sz="550" spc="45" dirty="0">
                <a:solidFill>
                  <a:srgbClr val="414042"/>
                </a:solidFill>
                <a:latin typeface="Trebuchet MS"/>
                <a:cs typeface="Trebuchet MS"/>
              </a:rPr>
              <a:t> </a:t>
            </a:r>
            <a:r>
              <a:rPr sz="550" spc="-10" dirty="0">
                <a:solidFill>
                  <a:srgbClr val="414042"/>
                </a:solidFill>
                <a:latin typeface="Trebuchet MS"/>
                <a:cs typeface="Trebuchet MS"/>
              </a:rPr>
              <a:t>silver</a:t>
            </a:r>
            <a:endParaRPr sz="550">
              <a:latin typeface="Trebuchet MS"/>
              <a:cs typeface="Trebuchet MS"/>
            </a:endParaRPr>
          </a:p>
          <a:p>
            <a:pPr marL="12700" marR="57785">
              <a:lnSpc>
                <a:spcPct val="100000"/>
              </a:lnSpc>
            </a:pPr>
            <a:r>
              <a:rPr sz="550" dirty="0">
                <a:solidFill>
                  <a:srgbClr val="414042"/>
                </a:solidFill>
                <a:latin typeface="Trebuchet MS"/>
                <a:cs typeface="Trebuchet MS"/>
              </a:rPr>
              <a:t>positions</a:t>
            </a:r>
            <a:r>
              <a:rPr sz="550" spc="25" dirty="0">
                <a:solidFill>
                  <a:srgbClr val="414042"/>
                </a:solidFill>
                <a:latin typeface="Trebuchet MS"/>
                <a:cs typeface="Trebuchet MS"/>
              </a:rPr>
              <a:t> </a:t>
            </a:r>
            <a:r>
              <a:rPr sz="550" dirty="0">
                <a:solidFill>
                  <a:srgbClr val="414042"/>
                </a:solidFill>
                <a:latin typeface="Trebuchet MS"/>
                <a:cs typeface="Trebuchet MS"/>
              </a:rPr>
              <a:t>on</a:t>
            </a:r>
            <a:r>
              <a:rPr sz="550" spc="25" dirty="0">
                <a:solidFill>
                  <a:srgbClr val="414042"/>
                </a:solidFill>
                <a:latin typeface="Trebuchet MS"/>
                <a:cs typeface="Trebuchet MS"/>
              </a:rPr>
              <a:t> </a:t>
            </a:r>
            <a:r>
              <a:rPr sz="550" dirty="0">
                <a:solidFill>
                  <a:srgbClr val="414042"/>
                </a:solidFill>
                <a:latin typeface="Trebuchet MS"/>
                <a:cs typeface="Trebuchet MS"/>
              </a:rPr>
              <a:t>the</a:t>
            </a:r>
            <a:r>
              <a:rPr sz="550" spc="25" dirty="0">
                <a:solidFill>
                  <a:srgbClr val="414042"/>
                </a:solidFill>
                <a:latin typeface="Trebuchet MS"/>
                <a:cs typeface="Trebuchet MS"/>
              </a:rPr>
              <a:t> </a:t>
            </a:r>
            <a:r>
              <a:rPr sz="550" spc="35" dirty="0">
                <a:solidFill>
                  <a:srgbClr val="414042"/>
                </a:solidFill>
                <a:latin typeface="Trebuchet MS"/>
                <a:cs typeface="Trebuchet MS"/>
              </a:rPr>
              <a:t>CME</a:t>
            </a:r>
            <a:r>
              <a:rPr sz="550" spc="500" dirty="0">
                <a:solidFill>
                  <a:srgbClr val="414042"/>
                </a:solidFill>
                <a:latin typeface="Trebuchet MS"/>
                <a:cs typeface="Trebuchet MS"/>
              </a:rPr>
              <a:t> </a:t>
            </a:r>
            <a:r>
              <a:rPr sz="550" spc="-10" dirty="0">
                <a:solidFill>
                  <a:srgbClr val="414042"/>
                </a:solidFill>
                <a:latin typeface="Trebuchet MS"/>
                <a:cs typeface="Trebuchet MS"/>
              </a:rPr>
              <a:t>falls</a:t>
            </a:r>
            <a:r>
              <a:rPr sz="550" spc="-20" dirty="0">
                <a:solidFill>
                  <a:srgbClr val="414042"/>
                </a:solidFill>
                <a:latin typeface="Trebuchet MS"/>
                <a:cs typeface="Trebuchet MS"/>
              </a:rPr>
              <a:t> </a:t>
            </a:r>
            <a:r>
              <a:rPr sz="550" dirty="0">
                <a:solidFill>
                  <a:srgbClr val="414042"/>
                </a:solidFill>
                <a:latin typeface="Trebuchet MS"/>
                <a:cs typeface="Trebuchet MS"/>
              </a:rPr>
              <a:t>to</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15" dirty="0">
                <a:solidFill>
                  <a:srgbClr val="414042"/>
                </a:solidFill>
                <a:latin typeface="Trebuchet MS"/>
                <a:cs typeface="Trebuchet MS"/>
              </a:rPr>
              <a:t> </a:t>
            </a:r>
            <a:r>
              <a:rPr sz="550" dirty="0">
                <a:solidFill>
                  <a:srgbClr val="414042"/>
                </a:solidFill>
                <a:latin typeface="Trebuchet MS"/>
                <a:cs typeface="Trebuchet MS"/>
              </a:rPr>
              <a:t>net</a:t>
            </a:r>
            <a:r>
              <a:rPr sz="550" spc="-20" dirty="0">
                <a:solidFill>
                  <a:srgbClr val="414042"/>
                </a:solidFill>
                <a:latin typeface="Trebuchet MS"/>
                <a:cs typeface="Trebuchet MS"/>
              </a:rPr>
              <a:t> </a:t>
            </a:r>
            <a:r>
              <a:rPr sz="550" dirty="0">
                <a:solidFill>
                  <a:srgbClr val="414042"/>
                </a:solidFill>
                <a:latin typeface="Trebuchet MS"/>
                <a:cs typeface="Trebuchet MS"/>
              </a:rPr>
              <a:t>short</a:t>
            </a:r>
            <a:r>
              <a:rPr sz="550" spc="-20" dirty="0">
                <a:solidFill>
                  <a:srgbClr val="414042"/>
                </a:solidFill>
                <a:latin typeface="Trebuchet MS"/>
                <a:cs typeface="Trebuchet MS"/>
              </a:rPr>
              <a:t> </a:t>
            </a:r>
            <a:r>
              <a:rPr sz="550" spc="-10" dirty="0">
                <a:solidFill>
                  <a:srgbClr val="414042"/>
                </a:solidFill>
                <a:latin typeface="Trebuchet MS"/>
                <a:cs typeface="Trebuchet MS"/>
              </a:rPr>
              <a:t>for</a:t>
            </a:r>
            <a:r>
              <a:rPr sz="550" spc="-15" dirty="0">
                <a:solidFill>
                  <a:srgbClr val="414042"/>
                </a:solidFill>
                <a:latin typeface="Trebuchet MS"/>
                <a:cs typeface="Trebuchet MS"/>
              </a:rPr>
              <a:t> </a:t>
            </a:r>
            <a:r>
              <a:rPr sz="550" spc="-25" dirty="0">
                <a:solidFill>
                  <a:srgbClr val="414042"/>
                </a:solidFill>
                <a:latin typeface="Trebuchet MS"/>
                <a:cs typeface="Trebuchet MS"/>
              </a:rPr>
              <a:t>the</a:t>
            </a:r>
            <a:endParaRPr sz="550">
              <a:latin typeface="Trebuchet MS"/>
              <a:cs typeface="Trebuchet MS"/>
            </a:endParaRPr>
          </a:p>
          <a:p>
            <a:pPr marL="12700">
              <a:lnSpc>
                <a:spcPct val="100000"/>
              </a:lnSpc>
            </a:pPr>
            <a:r>
              <a:rPr sz="550" spc="-10" dirty="0">
                <a:solidFill>
                  <a:srgbClr val="414042"/>
                </a:solidFill>
                <a:latin typeface="Trebuchet MS"/>
                <a:cs typeface="Trebuchet MS"/>
              </a:rPr>
              <a:t>first </a:t>
            </a:r>
            <a:r>
              <a:rPr sz="550" dirty="0">
                <a:solidFill>
                  <a:srgbClr val="414042"/>
                </a:solidFill>
                <a:latin typeface="Trebuchet MS"/>
                <a:cs typeface="Trebuchet MS"/>
              </a:rPr>
              <a:t>time</a:t>
            </a:r>
            <a:r>
              <a:rPr sz="550" spc="165" dirty="0">
                <a:solidFill>
                  <a:srgbClr val="414042"/>
                </a:solidFill>
                <a:latin typeface="Trebuchet MS"/>
                <a:cs typeface="Trebuchet MS"/>
              </a:rPr>
              <a:t> </a:t>
            </a:r>
            <a:r>
              <a:rPr sz="550" dirty="0">
                <a:solidFill>
                  <a:srgbClr val="414042"/>
                </a:solidFill>
                <a:latin typeface="Trebuchet MS"/>
                <a:cs typeface="Trebuchet MS"/>
              </a:rPr>
              <a:t>since</a:t>
            </a:r>
            <a:r>
              <a:rPr sz="550" spc="-5" dirty="0">
                <a:solidFill>
                  <a:srgbClr val="414042"/>
                </a:solidFill>
                <a:latin typeface="Trebuchet MS"/>
                <a:cs typeface="Trebuchet MS"/>
              </a:rPr>
              <a:t> </a:t>
            </a:r>
            <a:r>
              <a:rPr sz="550" dirty="0">
                <a:solidFill>
                  <a:srgbClr val="414042"/>
                </a:solidFill>
                <a:latin typeface="Trebuchet MS"/>
                <a:cs typeface="Trebuchet MS"/>
              </a:rPr>
              <a:t>June</a:t>
            </a:r>
            <a:r>
              <a:rPr sz="550" spc="-5" dirty="0">
                <a:solidFill>
                  <a:srgbClr val="414042"/>
                </a:solidFill>
                <a:latin typeface="Trebuchet MS"/>
                <a:cs typeface="Trebuchet MS"/>
              </a:rPr>
              <a:t> </a:t>
            </a:r>
            <a:r>
              <a:rPr sz="550" spc="-20" dirty="0">
                <a:solidFill>
                  <a:srgbClr val="414042"/>
                </a:solidFill>
                <a:latin typeface="Trebuchet MS"/>
                <a:cs typeface="Trebuchet MS"/>
              </a:rPr>
              <a:t>2019</a:t>
            </a:r>
            <a:endParaRPr sz="550">
              <a:latin typeface="Trebuchet MS"/>
              <a:cs typeface="Trebuchet MS"/>
            </a:endParaRPr>
          </a:p>
        </p:txBody>
      </p:sp>
      <p:sp>
        <p:nvSpPr>
          <p:cNvPr id="1121" name="object 129">
            <a:extLst>
              <a:ext uri="{FF2B5EF4-FFF2-40B4-BE49-F238E27FC236}">
                <a16:creationId xmlns:a16="http://schemas.microsoft.com/office/drawing/2014/main" id="{CEC366A0-7C18-0A09-D36C-0EF3A0F78D87}"/>
              </a:ext>
            </a:extLst>
          </p:cNvPr>
          <p:cNvSpPr txBox="1"/>
          <p:nvPr/>
        </p:nvSpPr>
        <p:spPr>
          <a:xfrm rot="5400000">
            <a:off x="7377689" y="4361901"/>
            <a:ext cx="161583" cy="960119"/>
          </a:xfrm>
          <a:prstGeom prst="rect">
            <a:avLst/>
          </a:prstGeom>
        </p:spPr>
        <p:txBody>
          <a:bodyPr vert="vert270" wrap="square" lIns="0" tIns="0" rIns="0" bIns="0" rtlCol="0">
            <a:spAutoFit/>
          </a:bodyPr>
          <a:lstStyle/>
          <a:p>
            <a:pPr marR="20320" algn="r">
              <a:lnSpc>
                <a:spcPts val="625"/>
              </a:lnSpc>
            </a:pPr>
            <a:r>
              <a:rPr sz="550" dirty="0">
                <a:solidFill>
                  <a:srgbClr val="FF0000"/>
                </a:solidFill>
                <a:latin typeface="Trebuchet MS"/>
                <a:cs typeface="Trebuchet MS"/>
              </a:rPr>
              <a:t>Silicon</a:t>
            </a:r>
            <a:r>
              <a:rPr sz="550" spc="15" dirty="0">
                <a:solidFill>
                  <a:srgbClr val="FF0000"/>
                </a:solidFill>
                <a:latin typeface="Trebuchet MS"/>
                <a:cs typeface="Trebuchet MS"/>
              </a:rPr>
              <a:t> </a:t>
            </a:r>
            <a:r>
              <a:rPr sz="550" spc="-10" dirty="0">
                <a:solidFill>
                  <a:srgbClr val="FF0000"/>
                </a:solidFill>
                <a:latin typeface="Trebuchet MS"/>
                <a:cs typeface="Trebuchet MS"/>
              </a:rPr>
              <a:t>Valley</a:t>
            </a:r>
            <a:r>
              <a:rPr sz="550" spc="15" dirty="0">
                <a:solidFill>
                  <a:srgbClr val="FF0000"/>
                </a:solidFill>
                <a:latin typeface="Trebuchet MS"/>
                <a:cs typeface="Trebuchet MS"/>
              </a:rPr>
              <a:t> </a:t>
            </a:r>
            <a:r>
              <a:rPr sz="550" dirty="0">
                <a:solidFill>
                  <a:srgbClr val="FF0000"/>
                </a:solidFill>
                <a:latin typeface="Trebuchet MS"/>
                <a:cs typeface="Trebuchet MS"/>
              </a:rPr>
              <a:t>Bank</a:t>
            </a:r>
            <a:r>
              <a:rPr sz="550" spc="20" dirty="0">
                <a:solidFill>
                  <a:srgbClr val="FF0000"/>
                </a:solidFill>
                <a:latin typeface="Trebuchet MS"/>
                <a:cs typeface="Trebuchet MS"/>
              </a:rPr>
              <a:t> </a:t>
            </a:r>
            <a:r>
              <a:rPr sz="550" spc="-10" dirty="0">
                <a:solidFill>
                  <a:srgbClr val="FF0000"/>
                </a:solidFill>
                <a:latin typeface="Trebuchet MS"/>
                <a:cs typeface="Trebuchet MS"/>
              </a:rPr>
              <a:t>collapses</a:t>
            </a:r>
            <a:endParaRPr sz="550" dirty="0">
              <a:solidFill>
                <a:srgbClr val="FF0000"/>
              </a:solidFill>
              <a:latin typeface="Trebuchet MS"/>
              <a:cs typeface="Trebuchet MS"/>
            </a:endParaRPr>
          </a:p>
          <a:p>
            <a:pPr marR="5080" algn="r">
              <a:lnSpc>
                <a:spcPct val="100000"/>
              </a:lnSpc>
            </a:pPr>
            <a:r>
              <a:rPr sz="550" spc="-10" dirty="0">
                <a:solidFill>
                  <a:srgbClr val="FF0000"/>
                </a:solidFill>
                <a:latin typeface="Trebuchet MS"/>
                <a:cs typeface="Trebuchet MS"/>
              </a:rPr>
              <a:t>after</a:t>
            </a:r>
            <a:r>
              <a:rPr sz="550" spc="-30" dirty="0">
                <a:solidFill>
                  <a:srgbClr val="FF0000"/>
                </a:solidFill>
                <a:latin typeface="Trebuchet MS"/>
                <a:cs typeface="Trebuchet MS"/>
              </a:rPr>
              <a:t> </a:t>
            </a:r>
            <a:r>
              <a:rPr sz="550" spc="-10" dirty="0">
                <a:solidFill>
                  <a:srgbClr val="FF0000"/>
                </a:solidFill>
                <a:latin typeface="Trebuchet MS"/>
                <a:cs typeface="Trebuchet MS"/>
              </a:rPr>
              <a:t>failing</a:t>
            </a:r>
            <a:r>
              <a:rPr sz="550" spc="-30" dirty="0">
                <a:solidFill>
                  <a:srgbClr val="FF0000"/>
                </a:solidFill>
                <a:latin typeface="Trebuchet MS"/>
                <a:cs typeface="Trebuchet MS"/>
              </a:rPr>
              <a:t> </a:t>
            </a:r>
            <a:r>
              <a:rPr sz="550" dirty="0">
                <a:solidFill>
                  <a:srgbClr val="FF0000"/>
                </a:solidFill>
                <a:latin typeface="Trebuchet MS"/>
                <a:cs typeface="Trebuchet MS"/>
              </a:rPr>
              <a:t>to</a:t>
            </a:r>
            <a:r>
              <a:rPr sz="550" spc="-30" dirty="0">
                <a:solidFill>
                  <a:srgbClr val="FF0000"/>
                </a:solidFill>
                <a:latin typeface="Trebuchet MS"/>
                <a:cs typeface="Trebuchet MS"/>
              </a:rPr>
              <a:t> </a:t>
            </a:r>
            <a:r>
              <a:rPr sz="550" dirty="0">
                <a:solidFill>
                  <a:srgbClr val="FF0000"/>
                </a:solidFill>
                <a:latin typeface="Trebuchet MS"/>
                <a:cs typeface="Trebuchet MS"/>
              </a:rPr>
              <a:t>raise</a:t>
            </a:r>
            <a:r>
              <a:rPr sz="550" spc="-30" dirty="0">
                <a:solidFill>
                  <a:srgbClr val="FF0000"/>
                </a:solidFill>
                <a:latin typeface="Trebuchet MS"/>
                <a:cs typeface="Trebuchet MS"/>
              </a:rPr>
              <a:t> </a:t>
            </a:r>
            <a:r>
              <a:rPr sz="550" spc="-10" dirty="0">
                <a:solidFill>
                  <a:srgbClr val="FF0000"/>
                </a:solidFill>
                <a:latin typeface="Trebuchet MS"/>
                <a:cs typeface="Trebuchet MS"/>
              </a:rPr>
              <a:t>capital</a:t>
            </a:r>
            <a:endParaRPr sz="550" dirty="0">
              <a:solidFill>
                <a:srgbClr val="FF0000"/>
              </a:solidFill>
              <a:latin typeface="Trebuchet MS"/>
              <a:cs typeface="Trebuchet MS"/>
            </a:endParaRPr>
          </a:p>
        </p:txBody>
      </p:sp>
      <p:sp>
        <p:nvSpPr>
          <p:cNvPr id="1122" name="object 130">
            <a:extLst>
              <a:ext uri="{FF2B5EF4-FFF2-40B4-BE49-F238E27FC236}">
                <a16:creationId xmlns:a16="http://schemas.microsoft.com/office/drawing/2014/main" id="{619ED161-88DA-5EB6-3C73-A3E59F31D56E}"/>
              </a:ext>
            </a:extLst>
          </p:cNvPr>
          <p:cNvSpPr txBox="1"/>
          <p:nvPr/>
        </p:nvSpPr>
        <p:spPr>
          <a:xfrm rot="5400000">
            <a:off x="6803460" y="1264149"/>
            <a:ext cx="182880" cy="1174115"/>
          </a:xfrm>
          <a:prstGeom prst="rect">
            <a:avLst/>
          </a:prstGeom>
        </p:spPr>
        <p:txBody>
          <a:bodyPr vert="vert270" wrap="square" lIns="0" tIns="0" rIns="0" bIns="0" rtlCol="0">
            <a:spAutoFit/>
          </a:bodyPr>
          <a:lstStyle/>
          <a:p>
            <a:pPr marR="20320" algn="r">
              <a:lnSpc>
                <a:spcPts val="625"/>
              </a:lnSpc>
            </a:pPr>
            <a:r>
              <a:rPr sz="550" spc="55" dirty="0">
                <a:solidFill>
                  <a:srgbClr val="414042"/>
                </a:solidFill>
                <a:latin typeface="Trebuchet MS"/>
                <a:cs typeface="Trebuchet MS"/>
              </a:rPr>
              <a:t>US</a:t>
            </a:r>
            <a:r>
              <a:rPr sz="550" spc="-10" dirty="0">
                <a:solidFill>
                  <a:srgbClr val="414042"/>
                </a:solidFill>
                <a:latin typeface="Trebuchet MS"/>
                <a:cs typeface="Trebuchet MS"/>
              </a:rPr>
              <a:t> </a:t>
            </a:r>
            <a:r>
              <a:rPr sz="550" dirty="0">
                <a:solidFill>
                  <a:srgbClr val="414042"/>
                </a:solidFill>
                <a:latin typeface="Trebuchet MS"/>
                <a:cs typeface="Trebuchet MS"/>
              </a:rPr>
              <a:t>CPI</a:t>
            </a:r>
            <a:r>
              <a:rPr sz="550" spc="-10" dirty="0">
                <a:solidFill>
                  <a:srgbClr val="414042"/>
                </a:solidFill>
                <a:latin typeface="Trebuchet MS"/>
                <a:cs typeface="Trebuchet MS"/>
              </a:rPr>
              <a:t> </a:t>
            </a:r>
            <a:r>
              <a:rPr sz="550" dirty="0">
                <a:solidFill>
                  <a:srgbClr val="414042"/>
                </a:solidFill>
                <a:latin typeface="Trebuchet MS"/>
                <a:cs typeface="Trebuchet MS"/>
              </a:rPr>
              <a:t>rose</a:t>
            </a:r>
            <a:r>
              <a:rPr sz="550" spc="-10" dirty="0">
                <a:solidFill>
                  <a:srgbClr val="414042"/>
                </a:solidFill>
                <a:latin typeface="Trebuchet MS"/>
                <a:cs typeface="Trebuchet MS"/>
              </a:rPr>
              <a:t> at </a:t>
            </a:r>
            <a:r>
              <a:rPr sz="550" dirty="0">
                <a:solidFill>
                  <a:srgbClr val="414042"/>
                </a:solidFill>
                <a:latin typeface="Trebuchet MS"/>
                <a:cs typeface="Trebuchet MS"/>
              </a:rPr>
              <a:t>6.4</a:t>
            </a:r>
            <a:r>
              <a:rPr sz="550" spc="-10" dirty="0">
                <a:solidFill>
                  <a:srgbClr val="414042"/>
                </a:solidFill>
                <a:latin typeface="Trebuchet MS"/>
                <a:cs typeface="Trebuchet MS"/>
              </a:rPr>
              <a:t> </a:t>
            </a:r>
            <a:r>
              <a:rPr sz="550" spc="180" dirty="0">
                <a:solidFill>
                  <a:srgbClr val="414042"/>
                </a:solidFill>
                <a:latin typeface="Trebuchet MS"/>
                <a:cs typeface="Trebuchet MS"/>
              </a:rPr>
              <a:t>%</a:t>
            </a:r>
            <a:r>
              <a:rPr sz="550" spc="-10" dirty="0">
                <a:solidFill>
                  <a:srgbClr val="414042"/>
                </a:solidFill>
                <a:latin typeface="Trebuchet MS"/>
                <a:cs typeface="Trebuchet MS"/>
              </a:rPr>
              <a:t> in </a:t>
            </a:r>
            <a:r>
              <a:rPr sz="550" dirty="0">
                <a:solidFill>
                  <a:srgbClr val="414042"/>
                </a:solidFill>
                <a:latin typeface="Trebuchet MS"/>
                <a:cs typeface="Trebuchet MS"/>
              </a:rPr>
              <a:t>January</a:t>
            </a:r>
            <a:r>
              <a:rPr sz="550" spc="155" dirty="0">
                <a:solidFill>
                  <a:srgbClr val="414042"/>
                </a:solidFill>
                <a:latin typeface="Trebuchet MS"/>
                <a:cs typeface="Trebuchet MS"/>
              </a:rPr>
              <a:t> </a:t>
            </a:r>
            <a:r>
              <a:rPr sz="550" spc="-25" dirty="0">
                <a:solidFill>
                  <a:srgbClr val="414042"/>
                </a:solidFill>
                <a:latin typeface="Trebuchet MS"/>
                <a:cs typeface="Trebuchet MS"/>
              </a:rPr>
              <a:t>y/y</a:t>
            </a:r>
            <a:endParaRPr sz="550">
              <a:latin typeface="Trebuchet MS"/>
              <a:cs typeface="Trebuchet MS"/>
            </a:endParaRPr>
          </a:p>
          <a:p>
            <a:pPr marR="5080" algn="r">
              <a:lnSpc>
                <a:spcPct val="100000"/>
              </a:lnSpc>
            </a:pPr>
            <a:r>
              <a:rPr sz="550" dirty="0">
                <a:solidFill>
                  <a:srgbClr val="414042"/>
                </a:solidFill>
                <a:latin typeface="Trebuchet MS"/>
                <a:cs typeface="Trebuchet MS"/>
              </a:rPr>
              <a:t>a</a:t>
            </a:r>
            <a:r>
              <a:rPr sz="550" spc="-25" dirty="0">
                <a:solidFill>
                  <a:srgbClr val="414042"/>
                </a:solidFill>
                <a:latin typeface="Trebuchet MS"/>
                <a:cs typeface="Trebuchet MS"/>
              </a:rPr>
              <a:t> </a:t>
            </a:r>
            <a:r>
              <a:rPr sz="550" dirty="0">
                <a:solidFill>
                  <a:srgbClr val="414042"/>
                </a:solidFill>
                <a:latin typeface="Trebuchet MS"/>
                <a:cs typeface="Trebuchet MS"/>
              </a:rPr>
              <a:t>smaller</a:t>
            </a:r>
            <a:r>
              <a:rPr sz="550" spc="-20" dirty="0">
                <a:solidFill>
                  <a:srgbClr val="414042"/>
                </a:solidFill>
                <a:latin typeface="Trebuchet MS"/>
                <a:cs typeface="Trebuchet MS"/>
              </a:rPr>
              <a:t> </a:t>
            </a:r>
            <a:r>
              <a:rPr sz="550" dirty="0">
                <a:solidFill>
                  <a:srgbClr val="414042"/>
                </a:solidFill>
                <a:latin typeface="Trebuchet MS"/>
                <a:cs typeface="Trebuchet MS"/>
              </a:rPr>
              <a:t>decline</a:t>
            </a:r>
            <a:r>
              <a:rPr sz="550" spc="-25" dirty="0">
                <a:solidFill>
                  <a:srgbClr val="414042"/>
                </a:solidFill>
                <a:latin typeface="Trebuchet MS"/>
                <a:cs typeface="Trebuchet MS"/>
              </a:rPr>
              <a:t> </a:t>
            </a:r>
            <a:r>
              <a:rPr sz="550" dirty="0">
                <a:solidFill>
                  <a:srgbClr val="414042"/>
                </a:solidFill>
                <a:latin typeface="Trebuchet MS"/>
                <a:cs typeface="Trebuchet MS"/>
              </a:rPr>
              <a:t>than</a:t>
            </a:r>
            <a:r>
              <a:rPr sz="550" spc="-20" dirty="0">
                <a:solidFill>
                  <a:srgbClr val="414042"/>
                </a:solidFill>
                <a:latin typeface="Trebuchet MS"/>
                <a:cs typeface="Trebuchet MS"/>
              </a:rPr>
              <a:t> </a:t>
            </a:r>
            <a:r>
              <a:rPr sz="550" spc="-10" dirty="0">
                <a:solidFill>
                  <a:srgbClr val="414042"/>
                </a:solidFill>
                <a:latin typeface="Trebuchet MS"/>
                <a:cs typeface="Trebuchet MS"/>
              </a:rPr>
              <a:t>expected</a:t>
            </a:r>
            <a:endParaRPr sz="550">
              <a:latin typeface="Trebuchet MS"/>
              <a:cs typeface="Trebuchet MS"/>
            </a:endParaRPr>
          </a:p>
        </p:txBody>
      </p:sp>
      <p:sp>
        <p:nvSpPr>
          <p:cNvPr id="1123" name="object 131">
            <a:extLst>
              <a:ext uri="{FF2B5EF4-FFF2-40B4-BE49-F238E27FC236}">
                <a16:creationId xmlns:a16="http://schemas.microsoft.com/office/drawing/2014/main" id="{9A31C90F-2937-A4E3-70C8-914C04A189A8}"/>
              </a:ext>
            </a:extLst>
          </p:cNvPr>
          <p:cNvSpPr txBox="1"/>
          <p:nvPr/>
        </p:nvSpPr>
        <p:spPr>
          <a:xfrm rot="5400000">
            <a:off x="6901608" y="1246204"/>
            <a:ext cx="182880" cy="643890"/>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R="5080" algn="r">
              <a:lnSpc>
                <a:spcPct val="100000"/>
              </a:lnSpc>
            </a:pPr>
            <a:r>
              <a:rPr sz="550" dirty="0">
                <a:solidFill>
                  <a:srgbClr val="414042"/>
                </a:solidFill>
                <a:latin typeface="Trebuchet MS"/>
                <a:cs typeface="Trebuchet MS"/>
              </a:rPr>
              <a:t>0.25</a:t>
            </a:r>
            <a:r>
              <a:rPr sz="550" spc="-5" dirty="0">
                <a:solidFill>
                  <a:srgbClr val="414042"/>
                </a:solidFill>
                <a:latin typeface="Trebuchet MS"/>
                <a:cs typeface="Trebuchet MS"/>
              </a:rPr>
              <a:t> </a:t>
            </a:r>
            <a:r>
              <a:rPr sz="550" spc="-10" dirty="0">
                <a:solidFill>
                  <a:srgbClr val="414042"/>
                </a:solidFill>
                <a:latin typeface="Trebuchet MS"/>
                <a:cs typeface="Trebuchet MS"/>
              </a:rPr>
              <a:t>points</a:t>
            </a:r>
            <a:endParaRPr sz="550">
              <a:latin typeface="Trebuchet MS"/>
              <a:cs typeface="Trebuchet MS"/>
            </a:endParaRPr>
          </a:p>
        </p:txBody>
      </p:sp>
      <p:sp>
        <p:nvSpPr>
          <p:cNvPr id="1124" name="object 132">
            <a:extLst>
              <a:ext uri="{FF2B5EF4-FFF2-40B4-BE49-F238E27FC236}">
                <a16:creationId xmlns:a16="http://schemas.microsoft.com/office/drawing/2014/main" id="{26704803-E5AB-9FF8-DD31-61947D6A2F41}"/>
              </a:ext>
            </a:extLst>
          </p:cNvPr>
          <p:cNvSpPr txBox="1"/>
          <p:nvPr/>
        </p:nvSpPr>
        <p:spPr>
          <a:xfrm rot="5400000">
            <a:off x="7608736" y="2096527"/>
            <a:ext cx="266700" cy="68008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Bank</a:t>
            </a:r>
            <a:r>
              <a:rPr sz="550" spc="25" dirty="0">
                <a:solidFill>
                  <a:srgbClr val="414042"/>
                </a:solidFill>
                <a:latin typeface="Trebuchet MS"/>
                <a:cs typeface="Trebuchet MS"/>
              </a:rPr>
              <a:t> </a:t>
            </a:r>
            <a:r>
              <a:rPr sz="550" dirty="0">
                <a:solidFill>
                  <a:srgbClr val="414042"/>
                </a:solidFill>
                <a:latin typeface="Trebuchet MS"/>
                <a:cs typeface="Trebuchet MS"/>
              </a:rPr>
              <a:t>of</a:t>
            </a:r>
            <a:r>
              <a:rPr sz="550" spc="30" dirty="0">
                <a:solidFill>
                  <a:srgbClr val="414042"/>
                </a:solidFill>
                <a:latin typeface="Trebuchet MS"/>
                <a:cs typeface="Trebuchet MS"/>
              </a:rPr>
              <a:t> </a:t>
            </a:r>
            <a:r>
              <a:rPr sz="550" dirty="0">
                <a:solidFill>
                  <a:srgbClr val="414042"/>
                </a:solidFill>
                <a:latin typeface="Trebuchet MS"/>
                <a:cs typeface="Trebuchet MS"/>
              </a:rPr>
              <a:t>England</a:t>
            </a:r>
            <a:r>
              <a:rPr sz="550" spc="25" dirty="0">
                <a:solidFill>
                  <a:srgbClr val="414042"/>
                </a:solidFill>
                <a:latin typeface="Trebuchet MS"/>
                <a:cs typeface="Trebuchet MS"/>
              </a:rPr>
              <a:t> </a:t>
            </a:r>
            <a:r>
              <a:rPr sz="550" spc="-25" dirty="0">
                <a:solidFill>
                  <a:srgbClr val="414042"/>
                </a:solidFill>
                <a:latin typeface="Trebuchet MS"/>
                <a:cs typeface="Trebuchet MS"/>
              </a:rPr>
              <a:t>ups</a:t>
            </a:r>
            <a:endParaRPr sz="550" dirty="0">
              <a:latin typeface="Trebuchet MS"/>
              <a:cs typeface="Trebuchet MS"/>
            </a:endParaRPr>
          </a:p>
          <a:p>
            <a:pPr marL="12700">
              <a:lnSpc>
                <a:spcPct val="100000"/>
              </a:lnSpc>
            </a:pPr>
            <a:r>
              <a:rPr sz="550" spc="-10" dirty="0">
                <a:solidFill>
                  <a:srgbClr val="414042"/>
                </a:solidFill>
                <a:latin typeface="Trebuchet MS"/>
                <a:cs typeface="Trebuchet MS"/>
              </a:rPr>
              <a:t>interest</a:t>
            </a:r>
            <a:r>
              <a:rPr sz="550" spc="5" dirty="0">
                <a:solidFill>
                  <a:srgbClr val="414042"/>
                </a:solidFill>
                <a:latin typeface="Trebuchet MS"/>
                <a:cs typeface="Trebuchet MS"/>
              </a:rPr>
              <a:t> </a:t>
            </a:r>
            <a:r>
              <a:rPr sz="550" dirty="0">
                <a:solidFill>
                  <a:srgbClr val="414042"/>
                </a:solidFill>
                <a:latin typeface="Trebuchet MS"/>
                <a:cs typeface="Trebuchet MS"/>
              </a:rPr>
              <a:t>rates</a:t>
            </a:r>
            <a:r>
              <a:rPr sz="550" spc="10" dirty="0">
                <a:solidFill>
                  <a:srgbClr val="414042"/>
                </a:solidFill>
                <a:latin typeface="Trebuchet MS"/>
                <a:cs typeface="Trebuchet MS"/>
              </a:rPr>
              <a:t> </a:t>
            </a:r>
            <a:r>
              <a:rPr sz="550" spc="-25" dirty="0">
                <a:solidFill>
                  <a:srgbClr val="414042"/>
                </a:solidFill>
                <a:latin typeface="Trebuchet MS"/>
                <a:cs typeface="Trebuchet MS"/>
              </a:rPr>
              <a:t>by</a:t>
            </a:r>
            <a:endParaRPr sz="550" dirty="0">
              <a:latin typeface="Trebuchet MS"/>
              <a:cs typeface="Trebuchet MS"/>
            </a:endParaRPr>
          </a:p>
          <a:p>
            <a:pPr marL="12700">
              <a:lnSpc>
                <a:spcPct val="100000"/>
              </a:lnSpc>
            </a:pPr>
            <a:r>
              <a:rPr sz="550" dirty="0">
                <a:solidFill>
                  <a:srgbClr val="414042"/>
                </a:solidFill>
                <a:latin typeface="Trebuchet MS"/>
                <a:cs typeface="Trebuchet MS"/>
              </a:rPr>
              <a:t>0.5</a:t>
            </a:r>
            <a:r>
              <a:rPr sz="550" spc="-15" dirty="0">
                <a:solidFill>
                  <a:srgbClr val="414042"/>
                </a:solidFill>
                <a:latin typeface="Trebuchet MS"/>
                <a:cs typeface="Trebuchet MS"/>
              </a:rPr>
              <a:t> </a:t>
            </a:r>
            <a:r>
              <a:rPr sz="550" dirty="0">
                <a:solidFill>
                  <a:srgbClr val="414042"/>
                </a:solidFill>
                <a:latin typeface="Trebuchet MS"/>
                <a:cs typeface="Trebuchet MS"/>
              </a:rPr>
              <a:t>points</a:t>
            </a:r>
            <a:r>
              <a:rPr sz="550" spc="-15" dirty="0">
                <a:solidFill>
                  <a:srgbClr val="414042"/>
                </a:solidFill>
                <a:latin typeface="Trebuchet MS"/>
                <a:cs typeface="Trebuchet MS"/>
              </a:rPr>
              <a:t> </a:t>
            </a:r>
            <a:r>
              <a:rPr sz="550" dirty="0">
                <a:solidFill>
                  <a:srgbClr val="414042"/>
                </a:solidFill>
                <a:latin typeface="Trebuchet MS"/>
                <a:cs typeface="Trebuchet MS"/>
              </a:rPr>
              <a:t>to</a:t>
            </a:r>
            <a:r>
              <a:rPr sz="550" spc="-15" dirty="0">
                <a:solidFill>
                  <a:srgbClr val="414042"/>
                </a:solidFill>
                <a:latin typeface="Trebuchet MS"/>
                <a:cs typeface="Trebuchet MS"/>
              </a:rPr>
              <a:t> </a:t>
            </a:r>
            <a:r>
              <a:rPr sz="550" spc="85" dirty="0">
                <a:solidFill>
                  <a:srgbClr val="414042"/>
                </a:solidFill>
                <a:latin typeface="Trebuchet MS"/>
                <a:cs typeface="Trebuchet MS"/>
              </a:rPr>
              <a:t>4%</a:t>
            </a:r>
            <a:endParaRPr sz="550" dirty="0">
              <a:latin typeface="Trebuchet MS"/>
              <a:cs typeface="Trebuchet MS"/>
            </a:endParaRPr>
          </a:p>
        </p:txBody>
      </p:sp>
      <p:sp>
        <p:nvSpPr>
          <p:cNvPr id="1125" name="object 133">
            <a:extLst>
              <a:ext uri="{FF2B5EF4-FFF2-40B4-BE49-F238E27FC236}">
                <a16:creationId xmlns:a16="http://schemas.microsoft.com/office/drawing/2014/main" id="{BD6B2E39-2A5C-9A4B-D545-C02B2DC6A95E}"/>
              </a:ext>
            </a:extLst>
          </p:cNvPr>
          <p:cNvSpPr txBox="1"/>
          <p:nvPr/>
        </p:nvSpPr>
        <p:spPr>
          <a:xfrm rot="5400000">
            <a:off x="5040852" y="1521772"/>
            <a:ext cx="350520" cy="958215"/>
          </a:xfrm>
          <a:prstGeom prst="rect">
            <a:avLst/>
          </a:prstGeom>
        </p:spPr>
        <p:txBody>
          <a:bodyPr vert="vert270" wrap="square" lIns="0" tIns="0" rIns="0" bIns="0" rtlCol="0">
            <a:spAutoFit/>
          </a:bodyPr>
          <a:lstStyle/>
          <a:p>
            <a:pPr algn="ctr">
              <a:lnSpc>
                <a:spcPts val="625"/>
              </a:lnSpc>
            </a:pPr>
            <a:r>
              <a:rPr sz="550" dirty="0">
                <a:solidFill>
                  <a:srgbClr val="414042"/>
                </a:solidFill>
                <a:latin typeface="Trebuchet MS"/>
                <a:cs typeface="Trebuchet MS"/>
              </a:rPr>
              <a:t>German</a:t>
            </a:r>
            <a:r>
              <a:rPr sz="550" spc="30" dirty="0">
                <a:solidFill>
                  <a:srgbClr val="414042"/>
                </a:solidFill>
                <a:latin typeface="Trebuchet MS"/>
                <a:cs typeface="Trebuchet MS"/>
              </a:rPr>
              <a:t> </a:t>
            </a:r>
            <a:r>
              <a:rPr sz="550" spc="-10" dirty="0">
                <a:solidFill>
                  <a:srgbClr val="414042"/>
                </a:solidFill>
                <a:latin typeface="Trebuchet MS"/>
                <a:cs typeface="Trebuchet MS"/>
              </a:rPr>
              <a:t>government</a:t>
            </a:r>
            <a:endParaRPr sz="550">
              <a:latin typeface="Trebuchet MS"/>
              <a:cs typeface="Trebuchet MS"/>
            </a:endParaRPr>
          </a:p>
          <a:p>
            <a:pPr marL="12700" marR="5080" indent="-635" algn="ctr">
              <a:lnSpc>
                <a:spcPct val="100000"/>
              </a:lnSpc>
            </a:pPr>
            <a:r>
              <a:rPr sz="550" dirty="0">
                <a:solidFill>
                  <a:srgbClr val="414042"/>
                </a:solidFill>
                <a:latin typeface="Trebuchet MS"/>
                <a:cs typeface="Trebuchet MS"/>
              </a:rPr>
              <a:t>removes</a:t>
            </a:r>
            <a:r>
              <a:rPr sz="550" spc="5" dirty="0">
                <a:solidFill>
                  <a:srgbClr val="414042"/>
                </a:solidFill>
                <a:latin typeface="Trebuchet MS"/>
                <a:cs typeface="Trebuchet MS"/>
              </a:rPr>
              <a:t> </a:t>
            </a:r>
            <a:r>
              <a:rPr sz="550" dirty="0">
                <a:solidFill>
                  <a:srgbClr val="414042"/>
                </a:solidFill>
                <a:latin typeface="Trebuchet MS"/>
                <a:cs typeface="Trebuchet MS"/>
              </a:rPr>
              <a:t>the</a:t>
            </a:r>
            <a:r>
              <a:rPr sz="550" spc="10" dirty="0">
                <a:solidFill>
                  <a:srgbClr val="414042"/>
                </a:solidFill>
                <a:latin typeface="Trebuchet MS"/>
                <a:cs typeface="Trebuchet MS"/>
              </a:rPr>
              <a:t> </a:t>
            </a:r>
            <a:r>
              <a:rPr sz="550" dirty="0">
                <a:solidFill>
                  <a:srgbClr val="414042"/>
                </a:solidFill>
                <a:latin typeface="Trebuchet MS"/>
                <a:cs typeface="Trebuchet MS"/>
              </a:rPr>
              <a:t>margin</a:t>
            </a:r>
            <a:r>
              <a:rPr sz="550" spc="5" dirty="0">
                <a:solidFill>
                  <a:srgbClr val="414042"/>
                </a:solidFill>
                <a:latin typeface="Trebuchet MS"/>
                <a:cs typeface="Trebuchet MS"/>
              </a:rPr>
              <a:t> </a:t>
            </a:r>
            <a:r>
              <a:rPr sz="550" spc="-25" dirty="0">
                <a:solidFill>
                  <a:srgbClr val="414042"/>
                </a:solidFill>
                <a:latin typeface="Trebuchet MS"/>
                <a:cs typeface="Trebuchet MS"/>
              </a:rPr>
              <a:t>tax</a:t>
            </a:r>
            <a:r>
              <a:rPr sz="550" spc="500" dirty="0">
                <a:solidFill>
                  <a:srgbClr val="414042"/>
                </a:solidFill>
                <a:latin typeface="Trebuchet MS"/>
                <a:cs typeface="Trebuchet MS"/>
              </a:rPr>
              <a:t> </a:t>
            </a:r>
            <a:r>
              <a:rPr sz="550" spc="-10" dirty="0">
                <a:solidFill>
                  <a:srgbClr val="414042"/>
                </a:solidFill>
                <a:latin typeface="Trebuchet MS"/>
                <a:cs typeface="Trebuchet MS"/>
              </a:rPr>
              <a:t>treatment that</a:t>
            </a:r>
            <a:r>
              <a:rPr sz="550" spc="-5" dirty="0">
                <a:solidFill>
                  <a:srgbClr val="414042"/>
                </a:solidFill>
                <a:latin typeface="Trebuchet MS"/>
                <a:cs typeface="Trebuchet MS"/>
              </a:rPr>
              <a:t> </a:t>
            </a:r>
            <a:r>
              <a:rPr sz="550" dirty="0">
                <a:solidFill>
                  <a:srgbClr val="414042"/>
                </a:solidFill>
                <a:latin typeface="Trebuchet MS"/>
                <a:cs typeface="Trebuchet MS"/>
              </a:rPr>
              <a:t>had</a:t>
            </a:r>
            <a:r>
              <a:rPr sz="550" spc="-5" dirty="0">
                <a:solidFill>
                  <a:srgbClr val="414042"/>
                </a:solidFill>
                <a:latin typeface="Trebuchet MS"/>
                <a:cs typeface="Trebuchet MS"/>
              </a:rPr>
              <a:t> </a:t>
            </a:r>
            <a:r>
              <a:rPr sz="550" dirty="0">
                <a:solidFill>
                  <a:srgbClr val="414042"/>
                </a:solidFill>
                <a:latin typeface="Trebuchet MS"/>
                <a:cs typeface="Trebuchet MS"/>
              </a:rPr>
              <a:t>applied</a:t>
            </a:r>
            <a:r>
              <a:rPr sz="550" spc="-5" dirty="0">
                <a:solidFill>
                  <a:srgbClr val="414042"/>
                </a:solidFill>
                <a:latin typeface="Trebuchet MS"/>
                <a:cs typeface="Trebuchet MS"/>
              </a:rPr>
              <a:t> </a:t>
            </a:r>
            <a:r>
              <a:rPr sz="550" spc="-25" dirty="0">
                <a:solidFill>
                  <a:srgbClr val="414042"/>
                </a:solidFill>
                <a:latin typeface="Trebuchet MS"/>
                <a:cs typeface="Trebuchet MS"/>
              </a:rPr>
              <a:t>to</a:t>
            </a:r>
            <a:r>
              <a:rPr sz="550" spc="500" dirty="0">
                <a:solidFill>
                  <a:srgbClr val="414042"/>
                </a:solidFill>
                <a:latin typeface="Trebuchet MS"/>
                <a:cs typeface="Trebuchet MS"/>
              </a:rPr>
              <a:t> </a:t>
            </a:r>
            <a:r>
              <a:rPr sz="550" dirty="0">
                <a:solidFill>
                  <a:srgbClr val="414042"/>
                </a:solidFill>
                <a:latin typeface="Trebuchet MS"/>
                <a:cs typeface="Trebuchet MS"/>
              </a:rPr>
              <a:t>non-EU</a:t>
            </a:r>
            <a:r>
              <a:rPr sz="550" spc="20" dirty="0">
                <a:solidFill>
                  <a:srgbClr val="414042"/>
                </a:solidFill>
                <a:latin typeface="Trebuchet MS"/>
                <a:cs typeface="Trebuchet MS"/>
              </a:rPr>
              <a:t> </a:t>
            </a:r>
            <a:r>
              <a:rPr sz="550" dirty="0">
                <a:solidFill>
                  <a:srgbClr val="414042"/>
                </a:solidFill>
                <a:latin typeface="Trebuchet MS"/>
                <a:cs typeface="Trebuchet MS"/>
              </a:rPr>
              <a:t>silver</a:t>
            </a:r>
            <a:r>
              <a:rPr sz="550" spc="20" dirty="0">
                <a:solidFill>
                  <a:srgbClr val="414042"/>
                </a:solidFill>
                <a:latin typeface="Trebuchet MS"/>
                <a:cs typeface="Trebuchet MS"/>
              </a:rPr>
              <a:t> </a:t>
            </a:r>
            <a:r>
              <a:rPr sz="550" spc="-10" dirty="0">
                <a:solidFill>
                  <a:srgbClr val="414042"/>
                </a:solidFill>
                <a:latin typeface="Trebuchet MS"/>
                <a:cs typeface="Trebuchet MS"/>
              </a:rPr>
              <a:t>bullion</a:t>
            </a:r>
            <a:r>
              <a:rPr sz="550" spc="20" dirty="0">
                <a:solidFill>
                  <a:srgbClr val="414042"/>
                </a:solidFill>
                <a:latin typeface="Trebuchet MS"/>
                <a:cs typeface="Trebuchet MS"/>
              </a:rPr>
              <a:t> </a:t>
            </a:r>
            <a:r>
              <a:rPr sz="550" spc="-10" dirty="0">
                <a:solidFill>
                  <a:srgbClr val="414042"/>
                </a:solidFill>
                <a:latin typeface="Trebuchet MS"/>
                <a:cs typeface="Trebuchet MS"/>
              </a:rPr>
              <a:t>coins</a:t>
            </a:r>
            <a:endParaRPr sz="550">
              <a:latin typeface="Trebuchet MS"/>
              <a:cs typeface="Trebuchet MS"/>
            </a:endParaRPr>
          </a:p>
        </p:txBody>
      </p:sp>
      <p:sp>
        <p:nvSpPr>
          <p:cNvPr id="1126" name="object 134">
            <a:extLst>
              <a:ext uri="{FF2B5EF4-FFF2-40B4-BE49-F238E27FC236}">
                <a16:creationId xmlns:a16="http://schemas.microsoft.com/office/drawing/2014/main" id="{16C95068-2D45-347B-38CD-62F04D6CFFDD}"/>
              </a:ext>
            </a:extLst>
          </p:cNvPr>
          <p:cNvSpPr txBox="1"/>
          <p:nvPr/>
        </p:nvSpPr>
        <p:spPr>
          <a:xfrm rot="5400000">
            <a:off x="6028538" y="1258421"/>
            <a:ext cx="266700" cy="70548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L="12700" marR="5080">
              <a:lnSpc>
                <a:spcPct val="100000"/>
              </a:lnSpc>
            </a:pPr>
            <a:r>
              <a:rPr sz="550" dirty="0">
                <a:solidFill>
                  <a:srgbClr val="414042"/>
                </a:solidFill>
                <a:latin typeface="Trebuchet MS"/>
                <a:cs typeface="Trebuchet MS"/>
              </a:rPr>
              <a:t>0.75</a:t>
            </a:r>
            <a:r>
              <a:rPr sz="550" spc="5" dirty="0">
                <a:solidFill>
                  <a:srgbClr val="414042"/>
                </a:solidFill>
                <a:latin typeface="Trebuchet MS"/>
                <a:cs typeface="Trebuchet MS"/>
              </a:rPr>
              <a:t> </a:t>
            </a:r>
            <a:r>
              <a:rPr sz="550" dirty="0">
                <a:solidFill>
                  <a:srgbClr val="414042"/>
                </a:solidFill>
                <a:latin typeface="Trebuchet MS"/>
                <a:cs typeface="Trebuchet MS"/>
              </a:rPr>
              <a:t>points</a:t>
            </a:r>
            <a:r>
              <a:rPr sz="550" spc="5" dirty="0">
                <a:solidFill>
                  <a:srgbClr val="414042"/>
                </a:solidFill>
                <a:latin typeface="Trebuchet MS"/>
                <a:cs typeface="Trebuchet MS"/>
              </a:rPr>
              <a:t> </a:t>
            </a:r>
            <a:r>
              <a:rPr sz="550" spc="-10" dirty="0">
                <a:solidFill>
                  <a:srgbClr val="414042"/>
                </a:solidFill>
                <a:latin typeface="Trebuchet MS"/>
                <a:cs typeface="Trebuchet MS"/>
              </a:rPr>
              <a:t>for</a:t>
            </a:r>
            <a:r>
              <a:rPr sz="550" spc="5" dirty="0">
                <a:solidFill>
                  <a:srgbClr val="414042"/>
                </a:solidFill>
                <a:latin typeface="Trebuchet MS"/>
                <a:cs typeface="Trebuchet MS"/>
              </a:rPr>
              <a:t> </a:t>
            </a:r>
            <a:r>
              <a:rPr sz="550" spc="-10" dirty="0">
                <a:solidFill>
                  <a:srgbClr val="414042"/>
                </a:solidFill>
                <a:latin typeface="Trebuchet MS"/>
                <a:cs typeface="Trebuchet MS"/>
              </a:rPr>
              <a:t>fourth</a:t>
            </a:r>
            <a:r>
              <a:rPr sz="550" spc="500" dirty="0">
                <a:solidFill>
                  <a:srgbClr val="414042"/>
                </a:solidFill>
                <a:latin typeface="Trebuchet MS"/>
                <a:cs typeface="Trebuchet MS"/>
              </a:rPr>
              <a:t> </a:t>
            </a:r>
            <a:r>
              <a:rPr sz="550" dirty="0">
                <a:solidFill>
                  <a:srgbClr val="414042"/>
                </a:solidFill>
                <a:latin typeface="Trebuchet MS"/>
                <a:cs typeface="Trebuchet MS"/>
              </a:rPr>
              <a:t>month</a:t>
            </a:r>
            <a:r>
              <a:rPr sz="550" spc="-25" dirty="0">
                <a:solidFill>
                  <a:srgbClr val="414042"/>
                </a:solidFill>
                <a:latin typeface="Trebuchet MS"/>
                <a:cs typeface="Trebuchet MS"/>
              </a:rPr>
              <a:t> </a:t>
            </a:r>
            <a:r>
              <a:rPr sz="550" spc="-10" dirty="0">
                <a:solidFill>
                  <a:srgbClr val="414042"/>
                </a:solidFill>
                <a:latin typeface="Trebuchet MS"/>
                <a:cs typeface="Trebuchet MS"/>
              </a:rPr>
              <a:t>in</a:t>
            </a:r>
            <a:r>
              <a:rPr sz="550" spc="-2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spc="-25" dirty="0">
                <a:solidFill>
                  <a:srgbClr val="414042"/>
                </a:solidFill>
                <a:latin typeface="Trebuchet MS"/>
                <a:cs typeface="Trebuchet MS"/>
              </a:rPr>
              <a:t>row</a:t>
            </a:r>
            <a:endParaRPr sz="550">
              <a:latin typeface="Trebuchet MS"/>
              <a:cs typeface="Trebuchet MS"/>
            </a:endParaRPr>
          </a:p>
        </p:txBody>
      </p:sp>
      <p:sp>
        <p:nvSpPr>
          <p:cNvPr id="1127" name="object 135">
            <a:extLst>
              <a:ext uri="{FF2B5EF4-FFF2-40B4-BE49-F238E27FC236}">
                <a16:creationId xmlns:a16="http://schemas.microsoft.com/office/drawing/2014/main" id="{8E4BA54E-A0C3-8550-4282-002818070B74}"/>
              </a:ext>
            </a:extLst>
          </p:cNvPr>
          <p:cNvSpPr txBox="1"/>
          <p:nvPr/>
        </p:nvSpPr>
        <p:spPr>
          <a:xfrm rot="5400000">
            <a:off x="6577344" y="4112253"/>
            <a:ext cx="182880" cy="53276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China</a:t>
            </a:r>
            <a:r>
              <a:rPr sz="550" spc="-5" dirty="0">
                <a:solidFill>
                  <a:srgbClr val="414042"/>
                </a:solidFill>
                <a:latin typeface="Trebuchet MS"/>
                <a:cs typeface="Trebuchet MS"/>
              </a:rPr>
              <a:t> </a:t>
            </a:r>
            <a:r>
              <a:rPr sz="550" dirty="0">
                <a:solidFill>
                  <a:srgbClr val="414042"/>
                </a:solidFill>
                <a:latin typeface="Trebuchet MS"/>
                <a:cs typeface="Trebuchet MS"/>
              </a:rPr>
              <a:t>exits </a:t>
            </a:r>
            <a:r>
              <a:rPr sz="550" spc="-20" dirty="0">
                <a:solidFill>
                  <a:srgbClr val="414042"/>
                </a:solidFill>
                <a:latin typeface="Trebuchet MS"/>
                <a:cs typeface="Trebuchet MS"/>
              </a:rPr>
              <a:t>zero</a:t>
            </a:r>
            <a:endParaRPr sz="550">
              <a:latin typeface="Trebuchet MS"/>
              <a:cs typeface="Trebuchet MS"/>
            </a:endParaRPr>
          </a:p>
          <a:p>
            <a:pPr marL="12700">
              <a:lnSpc>
                <a:spcPct val="100000"/>
              </a:lnSpc>
            </a:pPr>
            <a:r>
              <a:rPr sz="550" dirty="0">
                <a:solidFill>
                  <a:srgbClr val="414042"/>
                </a:solidFill>
                <a:latin typeface="Trebuchet MS"/>
                <a:cs typeface="Trebuchet MS"/>
              </a:rPr>
              <a:t>COVID</a:t>
            </a:r>
            <a:r>
              <a:rPr sz="550" spc="140" dirty="0">
                <a:solidFill>
                  <a:srgbClr val="414042"/>
                </a:solidFill>
                <a:latin typeface="Trebuchet MS"/>
                <a:cs typeface="Trebuchet MS"/>
              </a:rPr>
              <a:t> </a:t>
            </a:r>
            <a:r>
              <a:rPr sz="550" spc="-10" dirty="0">
                <a:solidFill>
                  <a:srgbClr val="414042"/>
                </a:solidFill>
                <a:latin typeface="Trebuchet MS"/>
                <a:cs typeface="Trebuchet MS"/>
              </a:rPr>
              <a:t>policy</a:t>
            </a:r>
            <a:endParaRPr sz="550">
              <a:latin typeface="Trebuchet MS"/>
              <a:cs typeface="Trebuchet MS"/>
            </a:endParaRPr>
          </a:p>
        </p:txBody>
      </p:sp>
      <p:sp>
        <p:nvSpPr>
          <p:cNvPr id="1128" name="object 136">
            <a:extLst>
              <a:ext uri="{FF2B5EF4-FFF2-40B4-BE49-F238E27FC236}">
                <a16:creationId xmlns:a16="http://schemas.microsoft.com/office/drawing/2014/main" id="{5F7CECA7-B3AC-A21B-276D-8F96728801B6}"/>
              </a:ext>
            </a:extLst>
          </p:cNvPr>
          <p:cNvSpPr txBox="1"/>
          <p:nvPr/>
        </p:nvSpPr>
        <p:spPr>
          <a:xfrm rot="5400000">
            <a:off x="5554191" y="5243111"/>
            <a:ext cx="266700" cy="100076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Indian</a:t>
            </a:r>
            <a:r>
              <a:rPr sz="550" spc="-15" dirty="0">
                <a:solidFill>
                  <a:srgbClr val="414042"/>
                </a:solidFill>
                <a:latin typeface="Trebuchet MS"/>
                <a:cs typeface="Trebuchet MS"/>
              </a:rPr>
              <a:t> </a:t>
            </a:r>
            <a:r>
              <a:rPr sz="550" spc="-10" dirty="0">
                <a:solidFill>
                  <a:srgbClr val="414042"/>
                </a:solidFill>
                <a:latin typeface="Trebuchet MS"/>
                <a:cs typeface="Trebuchet MS"/>
              </a:rPr>
              <a:t>bullion market</a:t>
            </a:r>
            <a:endParaRPr sz="550">
              <a:latin typeface="Trebuchet MS"/>
              <a:cs typeface="Trebuchet MS"/>
            </a:endParaRPr>
          </a:p>
          <a:p>
            <a:pPr marL="12700">
              <a:lnSpc>
                <a:spcPct val="100000"/>
              </a:lnSpc>
            </a:pPr>
            <a:r>
              <a:rPr sz="550" dirty="0">
                <a:solidFill>
                  <a:srgbClr val="414042"/>
                </a:solidFill>
                <a:latin typeface="Trebuchet MS"/>
                <a:cs typeface="Trebuchet MS"/>
              </a:rPr>
              <a:t>trades</a:t>
            </a:r>
            <a:r>
              <a:rPr sz="550" spc="-15" dirty="0">
                <a:solidFill>
                  <a:srgbClr val="414042"/>
                </a:solidFill>
                <a:latin typeface="Trebuchet MS"/>
                <a:cs typeface="Trebuchet MS"/>
              </a:rPr>
              <a:t> </a:t>
            </a:r>
            <a:r>
              <a:rPr sz="550" spc="-10" dirty="0">
                <a:solidFill>
                  <a:srgbClr val="414042"/>
                </a:solidFill>
                <a:latin typeface="Trebuchet MS"/>
                <a:cs typeface="Trebuchet MS"/>
              </a:rPr>
              <a:t>at</a:t>
            </a:r>
            <a:r>
              <a:rPr sz="550" spc="-15" dirty="0">
                <a:solidFill>
                  <a:srgbClr val="414042"/>
                </a:solidFill>
                <a:latin typeface="Trebuchet MS"/>
                <a:cs typeface="Trebuchet MS"/>
              </a:rPr>
              <a:t> </a:t>
            </a:r>
            <a:r>
              <a:rPr sz="550" dirty="0">
                <a:solidFill>
                  <a:srgbClr val="414042"/>
                </a:solidFill>
                <a:latin typeface="Trebuchet MS"/>
                <a:cs typeface="Trebuchet MS"/>
              </a:rPr>
              <a:t>premium</a:t>
            </a:r>
            <a:r>
              <a:rPr sz="550" spc="-10" dirty="0">
                <a:solidFill>
                  <a:srgbClr val="414042"/>
                </a:solidFill>
                <a:latin typeface="Trebuchet MS"/>
                <a:cs typeface="Trebuchet MS"/>
              </a:rPr>
              <a:t> </a:t>
            </a:r>
            <a:r>
              <a:rPr sz="550" dirty="0">
                <a:solidFill>
                  <a:srgbClr val="414042"/>
                </a:solidFill>
                <a:latin typeface="Trebuchet MS"/>
                <a:cs typeface="Trebuchet MS"/>
              </a:rPr>
              <a:t>of</a:t>
            </a:r>
            <a:r>
              <a:rPr sz="550" spc="-15" dirty="0">
                <a:solidFill>
                  <a:srgbClr val="414042"/>
                </a:solidFill>
                <a:latin typeface="Trebuchet MS"/>
                <a:cs typeface="Trebuchet MS"/>
              </a:rPr>
              <a:t> </a:t>
            </a:r>
            <a:r>
              <a:rPr sz="550" spc="-10" dirty="0">
                <a:solidFill>
                  <a:srgbClr val="414042"/>
                </a:solidFill>
                <a:latin typeface="Trebuchet MS"/>
                <a:cs typeface="Trebuchet MS"/>
              </a:rPr>
              <a:t>$1.01/oz,</a:t>
            </a:r>
            <a:endParaRPr sz="550">
              <a:latin typeface="Trebuchet MS"/>
              <a:cs typeface="Trebuchet MS"/>
            </a:endParaRPr>
          </a:p>
          <a:p>
            <a:pPr marL="12700">
              <a:lnSpc>
                <a:spcPct val="100000"/>
              </a:lnSpc>
            </a:pPr>
            <a:r>
              <a:rPr sz="550" dirty="0">
                <a:solidFill>
                  <a:srgbClr val="414042"/>
                </a:solidFill>
                <a:latin typeface="Trebuchet MS"/>
                <a:cs typeface="Trebuchet MS"/>
              </a:rPr>
              <a:t>its</a:t>
            </a:r>
            <a:r>
              <a:rPr sz="550" spc="35" dirty="0">
                <a:solidFill>
                  <a:srgbClr val="414042"/>
                </a:solidFill>
                <a:latin typeface="Trebuchet MS"/>
                <a:cs typeface="Trebuchet MS"/>
              </a:rPr>
              <a:t> </a:t>
            </a:r>
            <a:r>
              <a:rPr sz="550" dirty="0">
                <a:solidFill>
                  <a:srgbClr val="414042"/>
                </a:solidFill>
                <a:latin typeface="Trebuchet MS"/>
                <a:cs typeface="Trebuchet MS"/>
              </a:rPr>
              <a:t>highest</a:t>
            </a:r>
            <a:r>
              <a:rPr sz="550" spc="35" dirty="0">
                <a:solidFill>
                  <a:srgbClr val="414042"/>
                </a:solidFill>
                <a:latin typeface="Trebuchet MS"/>
                <a:cs typeface="Trebuchet MS"/>
              </a:rPr>
              <a:t> </a:t>
            </a:r>
            <a:r>
              <a:rPr sz="550" dirty="0">
                <a:solidFill>
                  <a:srgbClr val="414042"/>
                </a:solidFill>
                <a:latin typeface="Trebuchet MS"/>
                <a:cs typeface="Trebuchet MS"/>
              </a:rPr>
              <a:t>since</a:t>
            </a:r>
            <a:r>
              <a:rPr sz="550" spc="35" dirty="0">
                <a:solidFill>
                  <a:srgbClr val="414042"/>
                </a:solidFill>
                <a:latin typeface="Trebuchet MS"/>
                <a:cs typeface="Trebuchet MS"/>
              </a:rPr>
              <a:t> </a:t>
            </a:r>
            <a:r>
              <a:rPr sz="550" dirty="0">
                <a:solidFill>
                  <a:srgbClr val="414042"/>
                </a:solidFill>
                <a:latin typeface="Trebuchet MS"/>
                <a:cs typeface="Trebuchet MS"/>
              </a:rPr>
              <a:t>March</a:t>
            </a:r>
            <a:r>
              <a:rPr sz="550" spc="35" dirty="0">
                <a:solidFill>
                  <a:srgbClr val="414042"/>
                </a:solidFill>
                <a:latin typeface="Trebuchet MS"/>
                <a:cs typeface="Trebuchet MS"/>
              </a:rPr>
              <a:t> </a:t>
            </a:r>
            <a:r>
              <a:rPr sz="550" spc="-20" dirty="0">
                <a:solidFill>
                  <a:srgbClr val="414042"/>
                </a:solidFill>
                <a:latin typeface="Trebuchet MS"/>
                <a:cs typeface="Trebuchet MS"/>
              </a:rPr>
              <a:t>2020</a:t>
            </a:r>
            <a:endParaRPr sz="550">
              <a:latin typeface="Trebuchet MS"/>
              <a:cs typeface="Trebuchet MS"/>
            </a:endParaRPr>
          </a:p>
        </p:txBody>
      </p:sp>
      <p:sp>
        <p:nvSpPr>
          <p:cNvPr id="1129" name="object 137">
            <a:extLst>
              <a:ext uri="{FF2B5EF4-FFF2-40B4-BE49-F238E27FC236}">
                <a16:creationId xmlns:a16="http://schemas.microsoft.com/office/drawing/2014/main" id="{2196F4D4-AAB4-4D92-FE8E-59251B651D01}"/>
              </a:ext>
            </a:extLst>
          </p:cNvPr>
          <p:cNvSpPr txBox="1"/>
          <p:nvPr/>
        </p:nvSpPr>
        <p:spPr>
          <a:xfrm rot="5400000">
            <a:off x="6167960" y="4473280"/>
            <a:ext cx="350520" cy="79375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Indian</a:t>
            </a:r>
            <a:r>
              <a:rPr sz="550" spc="-35" dirty="0">
                <a:solidFill>
                  <a:srgbClr val="414042"/>
                </a:solidFill>
                <a:latin typeface="Trebuchet MS"/>
                <a:cs typeface="Trebuchet MS"/>
              </a:rPr>
              <a:t> </a:t>
            </a:r>
            <a:r>
              <a:rPr sz="550" dirty="0">
                <a:solidFill>
                  <a:srgbClr val="414042"/>
                </a:solidFill>
                <a:latin typeface="Trebuchet MS"/>
                <a:cs typeface="Trebuchet MS"/>
              </a:rPr>
              <a:t>ytd</a:t>
            </a:r>
            <a:r>
              <a:rPr sz="550" spc="-30" dirty="0">
                <a:solidFill>
                  <a:srgbClr val="414042"/>
                </a:solidFill>
                <a:latin typeface="Trebuchet MS"/>
                <a:cs typeface="Trebuchet MS"/>
              </a:rPr>
              <a:t> </a:t>
            </a:r>
            <a:r>
              <a:rPr sz="550" dirty="0">
                <a:solidFill>
                  <a:srgbClr val="414042"/>
                </a:solidFill>
                <a:latin typeface="Trebuchet MS"/>
                <a:cs typeface="Trebuchet MS"/>
              </a:rPr>
              <a:t>silver</a:t>
            </a:r>
            <a:r>
              <a:rPr sz="550" spc="-35" dirty="0">
                <a:solidFill>
                  <a:srgbClr val="414042"/>
                </a:solidFill>
                <a:latin typeface="Trebuchet MS"/>
                <a:cs typeface="Trebuchet MS"/>
              </a:rPr>
              <a:t> </a:t>
            </a:r>
            <a:r>
              <a:rPr sz="550" spc="-10" dirty="0">
                <a:solidFill>
                  <a:srgbClr val="414042"/>
                </a:solidFill>
                <a:latin typeface="Trebuchet MS"/>
                <a:cs typeface="Trebuchet MS"/>
              </a:rPr>
              <a:t>imports</a:t>
            </a:r>
            <a:endParaRPr sz="550">
              <a:latin typeface="Trebuchet MS"/>
              <a:cs typeface="Trebuchet MS"/>
            </a:endParaRPr>
          </a:p>
          <a:p>
            <a:pPr marL="12700" marR="215265">
              <a:lnSpc>
                <a:spcPct val="100000"/>
              </a:lnSpc>
            </a:pPr>
            <a:r>
              <a:rPr sz="550" dirty="0">
                <a:solidFill>
                  <a:srgbClr val="414042"/>
                </a:solidFill>
                <a:latin typeface="Trebuchet MS"/>
                <a:cs typeface="Trebuchet MS"/>
              </a:rPr>
              <a:t>by</a:t>
            </a:r>
            <a:r>
              <a:rPr sz="550" spc="70" dirty="0">
                <a:solidFill>
                  <a:srgbClr val="414042"/>
                </a:solidFill>
                <a:latin typeface="Trebuchet MS"/>
                <a:cs typeface="Trebuchet MS"/>
              </a:rPr>
              <a:t> </a:t>
            </a:r>
            <a:r>
              <a:rPr sz="550" dirty="0">
                <a:solidFill>
                  <a:srgbClr val="414042"/>
                </a:solidFill>
                <a:latin typeface="Trebuchet MS"/>
                <a:cs typeface="Trebuchet MS"/>
              </a:rPr>
              <a:t>end-</a:t>
            </a:r>
            <a:r>
              <a:rPr sz="550" spc="-10" dirty="0">
                <a:solidFill>
                  <a:srgbClr val="414042"/>
                </a:solidFill>
                <a:latin typeface="Trebuchet MS"/>
                <a:cs typeface="Trebuchet MS"/>
              </a:rPr>
              <a:t>October</a:t>
            </a:r>
            <a:r>
              <a:rPr sz="550" spc="500" dirty="0">
                <a:solidFill>
                  <a:srgbClr val="414042"/>
                </a:solidFill>
                <a:latin typeface="Trebuchet MS"/>
                <a:cs typeface="Trebuchet MS"/>
              </a:rPr>
              <a:t> </a:t>
            </a:r>
            <a:r>
              <a:rPr sz="550" dirty="0">
                <a:solidFill>
                  <a:srgbClr val="414042"/>
                </a:solidFill>
                <a:latin typeface="Trebuchet MS"/>
                <a:cs typeface="Trebuchet MS"/>
              </a:rPr>
              <a:t>reached</a:t>
            </a:r>
            <a:r>
              <a:rPr sz="550" spc="45" dirty="0">
                <a:solidFill>
                  <a:srgbClr val="414042"/>
                </a:solidFill>
                <a:latin typeface="Trebuchet MS"/>
                <a:cs typeface="Trebuchet MS"/>
              </a:rPr>
              <a:t> </a:t>
            </a:r>
            <a:r>
              <a:rPr sz="550" spc="-10" dirty="0">
                <a:solidFill>
                  <a:srgbClr val="414042"/>
                </a:solidFill>
                <a:latin typeface="Trebuchet MS"/>
                <a:cs typeface="Trebuchet MS"/>
              </a:rPr>
              <a:t>288Moz,</a:t>
            </a:r>
            <a:r>
              <a:rPr sz="550" spc="500" dirty="0">
                <a:solidFill>
                  <a:srgbClr val="414042"/>
                </a:solidFill>
                <a:latin typeface="Trebuchet MS"/>
                <a:cs typeface="Trebuchet MS"/>
              </a:rPr>
              <a:t> </a:t>
            </a:r>
            <a:r>
              <a:rPr sz="550" dirty="0">
                <a:solidFill>
                  <a:srgbClr val="414042"/>
                </a:solidFill>
                <a:latin typeface="Trebuchet MS"/>
                <a:cs typeface="Trebuchet MS"/>
              </a:rPr>
              <a:t>a</a:t>
            </a:r>
            <a:r>
              <a:rPr sz="550" spc="-20" dirty="0">
                <a:solidFill>
                  <a:srgbClr val="414042"/>
                </a:solidFill>
                <a:latin typeface="Trebuchet MS"/>
                <a:cs typeface="Trebuchet MS"/>
              </a:rPr>
              <a:t> </a:t>
            </a:r>
            <a:r>
              <a:rPr sz="550" dirty="0">
                <a:solidFill>
                  <a:srgbClr val="414042"/>
                </a:solidFill>
                <a:latin typeface="Trebuchet MS"/>
                <a:cs typeface="Trebuchet MS"/>
              </a:rPr>
              <a:t>record</a:t>
            </a:r>
            <a:r>
              <a:rPr sz="550" spc="-15" dirty="0">
                <a:solidFill>
                  <a:srgbClr val="414042"/>
                </a:solidFill>
                <a:latin typeface="Trebuchet MS"/>
                <a:cs typeface="Trebuchet MS"/>
              </a:rPr>
              <a:t> </a:t>
            </a:r>
            <a:r>
              <a:rPr sz="550" spc="-20" dirty="0">
                <a:solidFill>
                  <a:srgbClr val="414042"/>
                </a:solidFill>
                <a:latin typeface="Trebuchet MS"/>
                <a:cs typeface="Trebuchet MS"/>
              </a:rPr>
              <a:t>high</a:t>
            </a:r>
            <a:endParaRPr sz="550">
              <a:latin typeface="Trebuchet MS"/>
              <a:cs typeface="Trebuchet MS"/>
            </a:endParaRPr>
          </a:p>
        </p:txBody>
      </p:sp>
      <p:grpSp>
        <p:nvGrpSpPr>
          <p:cNvPr id="1130" name="object 138">
            <a:extLst>
              <a:ext uri="{FF2B5EF4-FFF2-40B4-BE49-F238E27FC236}">
                <a16:creationId xmlns:a16="http://schemas.microsoft.com/office/drawing/2014/main" id="{E020FFC6-9AC9-8A7E-25FE-EB9DD5E92E1F}"/>
              </a:ext>
            </a:extLst>
          </p:cNvPr>
          <p:cNvGrpSpPr/>
          <p:nvPr/>
        </p:nvGrpSpPr>
        <p:grpSpPr>
          <a:xfrm rot="5400000">
            <a:off x="3188916" y="1505362"/>
            <a:ext cx="290195" cy="73660"/>
            <a:chOff x="1573898" y="6191110"/>
            <a:chExt cx="290195" cy="73660"/>
          </a:xfrm>
        </p:grpSpPr>
        <p:sp>
          <p:nvSpPr>
            <p:cNvPr id="1131" name="object 139">
              <a:extLst>
                <a:ext uri="{FF2B5EF4-FFF2-40B4-BE49-F238E27FC236}">
                  <a16:creationId xmlns:a16="http://schemas.microsoft.com/office/drawing/2014/main" id="{0D2EC869-6383-FD35-6D0B-CCC45FA9B528}"/>
                </a:ext>
              </a:extLst>
            </p:cNvPr>
            <p:cNvSpPr/>
            <p:nvPr/>
          </p:nvSpPr>
          <p:spPr>
            <a:xfrm>
              <a:off x="1681556" y="6215850"/>
              <a:ext cx="182245" cy="1270"/>
            </a:xfrm>
            <a:custGeom>
              <a:avLst/>
              <a:gdLst/>
              <a:ahLst/>
              <a:cxnLst/>
              <a:rect l="l" t="t" r="r" b="b"/>
              <a:pathLst>
                <a:path w="182244" h="1270">
                  <a:moveTo>
                    <a:pt x="182194" y="0"/>
                  </a:moveTo>
                  <a:lnTo>
                    <a:pt x="0" y="901"/>
                  </a:lnTo>
                </a:path>
              </a:pathLst>
            </a:custGeom>
            <a:solidFill>
              <a:srgbClr val="6D6E71"/>
            </a:solidFill>
          </p:spPr>
          <p:txBody>
            <a:bodyPr wrap="square" lIns="0" tIns="0" rIns="0" bIns="0" rtlCol="0"/>
            <a:lstStyle/>
            <a:p>
              <a:endParaRPr/>
            </a:p>
          </p:txBody>
        </p:sp>
        <p:sp>
          <p:nvSpPr>
            <p:cNvPr id="1132" name="object 140">
              <a:extLst>
                <a:ext uri="{FF2B5EF4-FFF2-40B4-BE49-F238E27FC236}">
                  <a16:creationId xmlns:a16="http://schemas.microsoft.com/office/drawing/2014/main" id="{61D46EF0-5157-0B3C-C7E4-CA842A3AF9FF}"/>
                </a:ext>
              </a:extLst>
            </p:cNvPr>
            <p:cNvSpPr/>
            <p:nvPr/>
          </p:nvSpPr>
          <p:spPr>
            <a:xfrm>
              <a:off x="1681556" y="6216053"/>
              <a:ext cx="139065" cy="1270"/>
            </a:xfrm>
            <a:custGeom>
              <a:avLst/>
              <a:gdLst/>
              <a:ahLst/>
              <a:cxnLst/>
              <a:rect l="l" t="t" r="r" b="b"/>
              <a:pathLst>
                <a:path w="139064" h="1270">
                  <a:moveTo>
                    <a:pt x="0" y="698"/>
                  </a:moveTo>
                  <a:lnTo>
                    <a:pt x="138696" y="0"/>
                  </a:lnTo>
                </a:path>
              </a:pathLst>
            </a:custGeom>
            <a:ln w="6159">
              <a:solidFill>
                <a:srgbClr val="777B7D"/>
              </a:solidFill>
            </a:ln>
          </p:spPr>
          <p:txBody>
            <a:bodyPr wrap="square" lIns="0" tIns="0" rIns="0" bIns="0" rtlCol="0"/>
            <a:lstStyle/>
            <a:p>
              <a:endParaRPr/>
            </a:p>
          </p:txBody>
        </p:sp>
        <p:sp>
          <p:nvSpPr>
            <p:cNvPr id="1133" name="object 141">
              <a:extLst>
                <a:ext uri="{FF2B5EF4-FFF2-40B4-BE49-F238E27FC236}">
                  <a16:creationId xmlns:a16="http://schemas.microsoft.com/office/drawing/2014/main" id="{F9453711-F88B-5D8E-51A2-3F6EDCAD5320}"/>
                </a:ext>
              </a:extLst>
            </p:cNvPr>
            <p:cNvSpPr/>
            <p:nvPr/>
          </p:nvSpPr>
          <p:spPr>
            <a:xfrm>
              <a:off x="1802345" y="6191110"/>
              <a:ext cx="61594" cy="50165"/>
            </a:xfrm>
            <a:custGeom>
              <a:avLst/>
              <a:gdLst/>
              <a:ahLst/>
              <a:cxnLst/>
              <a:rect l="l" t="t" r="r" b="b"/>
              <a:pathLst>
                <a:path w="61594" h="50164">
                  <a:moveTo>
                    <a:pt x="0" y="0"/>
                  </a:moveTo>
                  <a:lnTo>
                    <a:pt x="14668" y="24955"/>
                  </a:lnTo>
                  <a:lnTo>
                    <a:pt x="254" y="50076"/>
                  </a:lnTo>
                  <a:lnTo>
                    <a:pt x="61404" y="24726"/>
                  </a:lnTo>
                  <a:lnTo>
                    <a:pt x="0" y="0"/>
                  </a:lnTo>
                  <a:close/>
                </a:path>
              </a:pathLst>
            </a:custGeom>
            <a:solidFill>
              <a:srgbClr val="777B7D"/>
            </a:solidFill>
          </p:spPr>
          <p:txBody>
            <a:bodyPr wrap="square" lIns="0" tIns="0" rIns="0" bIns="0" rtlCol="0"/>
            <a:lstStyle/>
            <a:p>
              <a:endParaRPr/>
            </a:p>
          </p:txBody>
        </p:sp>
        <p:sp>
          <p:nvSpPr>
            <p:cNvPr id="1134" name="object 142">
              <a:extLst>
                <a:ext uri="{FF2B5EF4-FFF2-40B4-BE49-F238E27FC236}">
                  <a16:creationId xmlns:a16="http://schemas.microsoft.com/office/drawing/2014/main" id="{B8FB391D-9D39-BBA3-C53B-A15271C189E8}"/>
                </a:ext>
              </a:extLst>
            </p:cNvPr>
            <p:cNvSpPr/>
            <p:nvPr/>
          </p:nvSpPr>
          <p:spPr>
            <a:xfrm>
              <a:off x="1580057" y="6209436"/>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35" name="object 143">
              <a:extLst>
                <a:ext uri="{FF2B5EF4-FFF2-40B4-BE49-F238E27FC236}">
                  <a16:creationId xmlns:a16="http://schemas.microsoft.com/office/drawing/2014/main" id="{9C19416B-6547-1FD3-17CB-B81B18F5A326}"/>
                </a:ext>
              </a:extLst>
            </p:cNvPr>
            <p:cNvSpPr/>
            <p:nvPr/>
          </p:nvSpPr>
          <p:spPr>
            <a:xfrm>
              <a:off x="1580057" y="6209436"/>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36" name="object 144">
              <a:extLst>
                <a:ext uri="{FF2B5EF4-FFF2-40B4-BE49-F238E27FC236}">
                  <a16:creationId xmlns:a16="http://schemas.microsoft.com/office/drawing/2014/main" id="{D9599C14-3293-A7AC-74E6-2D380B4B09A4}"/>
                </a:ext>
              </a:extLst>
            </p:cNvPr>
            <p:cNvSpPr/>
            <p:nvPr/>
          </p:nvSpPr>
          <p:spPr>
            <a:xfrm>
              <a:off x="1580057" y="6209436"/>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137" name="object 145">
            <a:extLst>
              <a:ext uri="{FF2B5EF4-FFF2-40B4-BE49-F238E27FC236}">
                <a16:creationId xmlns:a16="http://schemas.microsoft.com/office/drawing/2014/main" id="{CAC93828-9267-F2CC-459C-F33BB7B640A8}"/>
              </a:ext>
            </a:extLst>
          </p:cNvPr>
          <p:cNvGrpSpPr/>
          <p:nvPr/>
        </p:nvGrpSpPr>
        <p:grpSpPr>
          <a:xfrm rot="5400000">
            <a:off x="3903405" y="1517744"/>
            <a:ext cx="314960" cy="73660"/>
            <a:chOff x="1573898" y="5464238"/>
            <a:chExt cx="314960" cy="73660"/>
          </a:xfrm>
        </p:grpSpPr>
        <p:sp>
          <p:nvSpPr>
            <p:cNvPr id="1138" name="object 146">
              <a:extLst>
                <a:ext uri="{FF2B5EF4-FFF2-40B4-BE49-F238E27FC236}">
                  <a16:creationId xmlns:a16="http://schemas.microsoft.com/office/drawing/2014/main" id="{3627AFC5-B09A-9C96-AED7-1B3B7A0ABED3}"/>
                </a:ext>
              </a:extLst>
            </p:cNvPr>
            <p:cNvSpPr/>
            <p:nvPr/>
          </p:nvSpPr>
          <p:spPr>
            <a:xfrm>
              <a:off x="1669237" y="5489028"/>
              <a:ext cx="219710" cy="1270"/>
            </a:xfrm>
            <a:custGeom>
              <a:avLst/>
              <a:gdLst/>
              <a:ahLst/>
              <a:cxnLst/>
              <a:rect l="l" t="t" r="r" b="b"/>
              <a:pathLst>
                <a:path w="219710" h="1270">
                  <a:moveTo>
                    <a:pt x="219151" y="0"/>
                  </a:moveTo>
                  <a:lnTo>
                    <a:pt x="0" y="901"/>
                  </a:lnTo>
                </a:path>
              </a:pathLst>
            </a:custGeom>
            <a:solidFill>
              <a:srgbClr val="6D6E71"/>
            </a:solidFill>
          </p:spPr>
          <p:txBody>
            <a:bodyPr wrap="square" lIns="0" tIns="0" rIns="0" bIns="0" rtlCol="0"/>
            <a:lstStyle/>
            <a:p>
              <a:endParaRPr/>
            </a:p>
          </p:txBody>
        </p:sp>
        <p:sp>
          <p:nvSpPr>
            <p:cNvPr id="1139" name="object 147">
              <a:extLst>
                <a:ext uri="{FF2B5EF4-FFF2-40B4-BE49-F238E27FC236}">
                  <a16:creationId xmlns:a16="http://schemas.microsoft.com/office/drawing/2014/main" id="{6D7F152D-2531-0F93-43A0-B91E8659BCA7}"/>
                </a:ext>
              </a:extLst>
            </p:cNvPr>
            <p:cNvSpPr/>
            <p:nvPr/>
          </p:nvSpPr>
          <p:spPr>
            <a:xfrm>
              <a:off x="1669237" y="5489194"/>
              <a:ext cx="175895" cy="1270"/>
            </a:xfrm>
            <a:custGeom>
              <a:avLst/>
              <a:gdLst/>
              <a:ahLst/>
              <a:cxnLst/>
              <a:rect l="l" t="t" r="r" b="b"/>
              <a:pathLst>
                <a:path w="175894" h="1270">
                  <a:moveTo>
                    <a:pt x="0" y="736"/>
                  </a:moveTo>
                  <a:lnTo>
                    <a:pt x="175653" y="0"/>
                  </a:lnTo>
                </a:path>
              </a:pathLst>
            </a:custGeom>
            <a:ln w="6159">
              <a:solidFill>
                <a:srgbClr val="777B7D"/>
              </a:solidFill>
            </a:ln>
          </p:spPr>
          <p:txBody>
            <a:bodyPr wrap="square" lIns="0" tIns="0" rIns="0" bIns="0" rtlCol="0"/>
            <a:lstStyle/>
            <a:p>
              <a:endParaRPr/>
            </a:p>
          </p:txBody>
        </p:sp>
        <p:sp>
          <p:nvSpPr>
            <p:cNvPr id="1140" name="object 148">
              <a:extLst>
                <a:ext uri="{FF2B5EF4-FFF2-40B4-BE49-F238E27FC236}">
                  <a16:creationId xmlns:a16="http://schemas.microsoft.com/office/drawing/2014/main" id="{A2A51C2E-575C-A5C0-1781-EED87AF31D9F}"/>
                </a:ext>
              </a:extLst>
            </p:cNvPr>
            <p:cNvSpPr/>
            <p:nvPr/>
          </p:nvSpPr>
          <p:spPr>
            <a:xfrm>
              <a:off x="1827009" y="5464238"/>
              <a:ext cx="61594" cy="50165"/>
            </a:xfrm>
            <a:custGeom>
              <a:avLst/>
              <a:gdLst/>
              <a:ahLst/>
              <a:cxnLst/>
              <a:rect l="l" t="t" r="r" b="b"/>
              <a:pathLst>
                <a:path w="61594"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141" name="object 149">
              <a:extLst>
                <a:ext uri="{FF2B5EF4-FFF2-40B4-BE49-F238E27FC236}">
                  <a16:creationId xmlns:a16="http://schemas.microsoft.com/office/drawing/2014/main" id="{2F3529CA-8E8E-B9B6-9CE9-41C507698462}"/>
                </a:ext>
              </a:extLst>
            </p:cNvPr>
            <p:cNvSpPr/>
            <p:nvPr/>
          </p:nvSpPr>
          <p:spPr>
            <a:xfrm>
              <a:off x="1580057" y="5483174"/>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42" name="object 150">
              <a:extLst>
                <a:ext uri="{FF2B5EF4-FFF2-40B4-BE49-F238E27FC236}">
                  <a16:creationId xmlns:a16="http://schemas.microsoft.com/office/drawing/2014/main" id="{56FB76FD-42D8-5751-136B-F1F433FCA988}"/>
                </a:ext>
              </a:extLst>
            </p:cNvPr>
            <p:cNvSpPr/>
            <p:nvPr/>
          </p:nvSpPr>
          <p:spPr>
            <a:xfrm>
              <a:off x="1580057" y="5483174"/>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43" name="object 151">
              <a:extLst>
                <a:ext uri="{FF2B5EF4-FFF2-40B4-BE49-F238E27FC236}">
                  <a16:creationId xmlns:a16="http://schemas.microsoft.com/office/drawing/2014/main" id="{8912CBD3-E10D-0CF8-CEF6-A9E1CEABB5D8}"/>
                </a:ext>
              </a:extLst>
            </p:cNvPr>
            <p:cNvSpPr/>
            <p:nvPr/>
          </p:nvSpPr>
          <p:spPr>
            <a:xfrm>
              <a:off x="1580057" y="5483174"/>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144" name="object 152">
            <a:extLst>
              <a:ext uri="{FF2B5EF4-FFF2-40B4-BE49-F238E27FC236}">
                <a16:creationId xmlns:a16="http://schemas.microsoft.com/office/drawing/2014/main" id="{11C61997-49BA-F593-B3FA-7A4E032DBEFD}"/>
              </a:ext>
            </a:extLst>
          </p:cNvPr>
          <p:cNvGrpSpPr/>
          <p:nvPr/>
        </p:nvGrpSpPr>
        <p:grpSpPr>
          <a:xfrm rot="5400000">
            <a:off x="4867780" y="1521237"/>
            <a:ext cx="314960" cy="66675"/>
            <a:chOff x="1573898" y="4503356"/>
            <a:chExt cx="314960" cy="66675"/>
          </a:xfrm>
        </p:grpSpPr>
        <p:sp>
          <p:nvSpPr>
            <p:cNvPr id="1145" name="object 153">
              <a:extLst>
                <a:ext uri="{FF2B5EF4-FFF2-40B4-BE49-F238E27FC236}">
                  <a16:creationId xmlns:a16="http://schemas.microsoft.com/office/drawing/2014/main" id="{CA10500A-D291-990F-021E-6FAAA16949FB}"/>
                </a:ext>
              </a:extLst>
            </p:cNvPr>
            <p:cNvSpPr/>
            <p:nvPr/>
          </p:nvSpPr>
          <p:spPr>
            <a:xfrm>
              <a:off x="1669237" y="4528146"/>
              <a:ext cx="219710" cy="1270"/>
            </a:xfrm>
            <a:custGeom>
              <a:avLst/>
              <a:gdLst/>
              <a:ahLst/>
              <a:cxnLst/>
              <a:rect l="l" t="t" r="r" b="b"/>
              <a:pathLst>
                <a:path w="219710" h="1270">
                  <a:moveTo>
                    <a:pt x="219151" y="0"/>
                  </a:moveTo>
                  <a:lnTo>
                    <a:pt x="0" y="914"/>
                  </a:lnTo>
                </a:path>
              </a:pathLst>
            </a:custGeom>
            <a:solidFill>
              <a:srgbClr val="6D6E71"/>
            </a:solidFill>
          </p:spPr>
          <p:txBody>
            <a:bodyPr wrap="square" lIns="0" tIns="0" rIns="0" bIns="0" rtlCol="0"/>
            <a:lstStyle/>
            <a:p>
              <a:endParaRPr/>
            </a:p>
          </p:txBody>
        </p:sp>
        <p:sp>
          <p:nvSpPr>
            <p:cNvPr id="1146" name="object 154">
              <a:extLst>
                <a:ext uri="{FF2B5EF4-FFF2-40B4-BE49-F238E27FC236}">
                  <a16:creationId xmlns:a16="http://schemas.microsoft.com/office/drawing/2014/main" id="{C30EECF6-950C-3F83-DCD1-975938F304C5}"/>
                </a:ext>
              </a:extLst>
            </p:cNvPr>
            <p:cNvSpPr/>
            <p:nvPr/>
          </p:nvSpPr>
          <p:spPr>
            <a:xfrm>
              <a:off x="1669237" y="4528312"/>
              <a:ext cx="175895" cy="1270"/>
            </a:xfrm>
            <a:custGeom>
              <a:avLst/>
              <a:gdLst/>
              <a:ahLst/>
              <a:cxnLst/>
              <a:rect l="l" t="t" r="r" b="b"/>
              <a:pathLst>
                <a:path w="175894" h="1270">
                  <a:moveTo>
                    <a:pt x="0" y="736"/>
                  </a:moveTo>
                  <a:lnTo>
                    <a:pt x="175653" y="0"/>
                  </a:lnTo>
                </a:path>
              </a:pathLst>
            </a:custGeom>
            <a:ln w="6159">
              <a:solidFill>
                <a:srgbClr val="777B7D"/>
              </a:solidFill>
            </a:ln>
          </p:spPr>
          <p:txBody>
            <a:bodyPr wrap="square" lIns="0" tIns="0" rIns="0" bIns="0" rtlCol="0"/>
            <a:lstStyle/>
            <a:p>
              <a:endParaRPr/>
            </a:p>
          </p:txBody>
        </p:sp>
        <p:sp>
          <p:nvSpPr>
            <p:cNvPr id="1147" name="object 155">
              <a:extLst>
                <a:ext uri="{FF2B5EF4-FFF2-40B4-BE49-F238E27FC236}">
                  <a16:creationId xmlns:a16="http://schemas.microsoft.com/office/drawing/2014/main" id="{1AECEA24-5644-9BDC-99D6-F59FF060A314}"/>
                </a:ext>
              </a:extLst>
            </p:cNvPr>
            <p:cNvSpPr/>
            <p:nvPr/>
          </p:nvSpPr>
          <p:spPr>
            <a:xfrm>
              <a:off x="1827009" y="4503356"/>
              <a:ext cx="61594" cy="50165"/>
            </a:xfrm>
            <a:custGeom>
              <a:avLst/>
              <a:gdLst/>
              <a:ahLst/>
              <a:cxnLst/>
              <a:rect l="l" t="t" r="r" b="b"/>
              <a:pathLst>
                <a:path w="61594"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148" name="object 156">
              <a:extLst>
                <a:ext uri="{FF2B5EF4-FFF2-40B4-BE49-F238E27FC236}">
                  <a16:creationId xmlns:a16="http://schemas.microsoft.com/office/drawing/2014/main" id="{D8B885B0-2F59-A306-3131-31835EC5BB43}"/>
                </a:ext>
              </a:extLst>
            </p:cNvPr>
            <p:cNvSpPr/>
            <p:nvPr/>
          </p:nvSpPr>
          <p:spPr>
            <a:xfrm>
              <a:off x="1580057" y="4515154"/>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49" name="object 157">
              <a:extLst>
                <a:ext uri="{FF2B5EF4-FFF2-40B4-BE49-F238E27FC236}">
                  <a16:creationId xmlns:a16="http://schemas.microsoft.com/office/drawing/2014/main" id="{EFE2A15A-3535-F388-BC43-A59BC1C5B7EF}"/>
                </a:ext>
              </a:extLst>
            </p:cNvPr>
            <p:cNvSpPr/>
            <p:nvPr/>
          </p:nvSpPr>
          <p:spPr>
            <a:xfrm>
              <a:off x="1580057" y="4515154"/>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50" name="object 158">
              <a:extLst>
                <a:ext uri="{FF2B5EF4-FFF2-40B4-BE49-F238E27FC236}">
                  <a16:creationId xmlns:a16="http://schemas.microsoft.com/office/drawing/2014/main" id="{35909062-A66B-DCA1-D222-1EF9EC0D25C7}"/>
                </a:ext>
              </a:extLst>
            </p:cNvPr>
            <p:cNvSpPr/>
            <p:nvPr/>
          </p:nvSpPr>
          <p:spPr>
            <a:xfrm>
              <a:off x="1580057" y="4515154"/>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151" name="object 159">
            <a:extLst>
              <a:ext uri="{FF2B5EF4-FFF2-40B4-BE49-F238E27FC236}">
                <a16:creationId xmlns:a16="http://schemas.microsoft.com/office/drawing/2014/main" id="{1AFAD3CB-C0C8-085F-E182-DA9B4BBC0980}"/>
              </a:ext>
            </a:extLst>
          </p:cNvPr>
          <p:cNvGrpSpPr/>
          <p:nvPr/>
        </p:nvGrpSpPr>
        <p:grpSpPr>
          <a:xfrm rot="5400000">
            <a:off x="5600252" y="1514569"/>
            <a:ext cx="314960" cy="80010"/>
            <a:chOff x="1573898" y="3764216"/>
            <a:chExt cx="314960" cy="80010"/>
          </a:xfrm>
        </p:grpSpPr>
        <p:sp>
          <p:nvSpPr>
            <p:cNvPr id="1152" name="object 160">
              <a:extLst>
                <a:ext uri="{FF2B5EF4-FFF2-40B4-BE49-F238E27FC236}">
                  <a16:creationId xmlns:a16="http://schemas.microsoft.com/office/drawing/2014/main" id="{FC09CCA3-FB2D-A87F-84F4-7BB9A07351EB}"/>
                </a:ext>
              </a:extLst>
            </p:cNvPr>
            <p:cNvSpPr/>
            <p:nvPr/>
          </p:nvSpPr>
          <p:spPr>
            <a:xfrm>
              <a:off x="1669237" y="3788994"/>
              <a:ext cx="219710" cy="1270"/>
            </a:xfrm>
            <a:custGeom>
              <a:avLst/>
              <a:gdLst/>
              <a:ahLst/>
              <a:cxnLst/>
              <a:rect l="l" t="t" r="r" b="b"/>
              <a:pathLst>
                <a:path w="219710" h="1270">
                  <a:moveTo>
                    <a:pt x="219151" y="0"/>
                  </a:moveTo>
                  <a:lnTo>
                    <a:pt x="0" y="914"/>
                  </a:lnTo>
                </a:path>
              </a:pathLst>
            </a:custGeom>
            <a:solidFill>
              <a:srgbClr val="6D6E71"/>
            </a:solidFill>
          </p:spPr>
          <p:txBody>
            <a:bodyPr wrap="square" lIns="0" tIns="0" rIns="0" bIns="0" rtlCol="0"/>
            <a:lstStyle/>
            <a:p>
              <a:endParaRPr/>
            </a:p>
          </p:txBody>
        </p:sp>
        <p:sp>
          <p:nvSpPr>
            <p:cNvPr id="1153" name="object 161">
              <a:extLst>
                <a:ext uri="{FF2B5EF4-FFF2-40B4-BE49-F238E27FC236}">
                  <a16:creationId xmlns:a16="http://schemas.microsoft.com/office/drawing/2014/main" id="{314DC67C-1A9D-F075-4FD9-3A094BE64826}"/>
                </a:ext>
              </a:extLst>
            </p:cNvPr>
            <p:cNvSpPr/>
            <p:nvPr/>
          </p:nvSpPr>
          <p:spPr>
            <a:xfrm>
              <a:off x="1669237" y="3789171"/>
              <a:ext cx="175895" cy="1270"/>
            </a:xfrm>
            <a:custGeom>
              <a:avLst/>
              <a:gdLst/>
              <a:ahLst/>
              <a:cxnLst/>
              <a:rect l="l" t="t" r="r" b="b"/>
              <a:pathLst>
                <a:path w="175894" h="1270">
                  <a:moveTo>
                    <a:pt x="0" y="736"/>
                  </a:moveTo>
                  <a:lnTo>
                    <a:pt x="175653" y="0"/>
                  </a:lnTo>
                </a:path>
              </a:pathLst>
            </a:custGeom>
            <a:ln w="6159">
              <a:solidFill>
                <a:srgbClr val="777B7D"/>
              </a:solidFill>
            </a:ln>
          </p:spPr>
          <p:txBody>
            <a:bodyPr wrap="square" lIns="0" tIns="0" rIns="0" bIns="0" rtlCol="0"/>
            <a:lstStyle/>
            <a:p>
              <a:endParaRPr/>
            </a:p>
          </p:txBody>
        </p:sp>
        <p:sp>
          <p:nvSpPr>
            <p:cNvPr id="1154" name="object 162">
              <a:extLst>
                <a:ext uri="{FF2B5EF4-FFF2-40B4-BE49-F238E27FC236}">
                  <a16:creationId xmlns:a16="http://schemas.microsoft.com/office/drawing/2014/main" id="{8102EDC1-0C47-F602-48EE-19343370E41D}"/>
                </a:ext>
              </a:extLst>
            </p:cNvPr>
            <p:cNvSpPr/>
            <p:nvPr/>
          </p:nvSpPr>
          <p:spPr>
            <a:xfrm>
              <a:off x="1827009" y="3764216"/>
              <a:ext cx="61594" cy="50165"/>
            </a:xfrm>
            <a:custGeom>
              <a:avLst/>
              <a:gdLst/>
              <a:ahLst/>
              <a:cxnLst/>
              <a:rect l="l" t="t" r="r" b="b"/>
              <a:pathLst>
                <a:path w="61594"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sp>
          <p:nvSpPr>
            <p:cNvPr id="1155" name="object 163">
              <a:extLst>
                <a:ext uri="{FF2B5EF4-FFF2-40B4-BE49-F238E27FC236}">
                  <a16:creationId xmlns:a16="http://schemas.microsoft.com/office/drawing/2014/main" id="{33159794-356B-F407-9786-7E948E60B334}"/>
                </a:ext>
              </a:extLst>
            </p:cNvPr>
            <p:cNvSpPr/>
            <p:nvPr/>
          </p:nvSpPr>
          <p:spPr>
            <a:xfrm>
              <a:off x="1580057" y="3788892"/>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56" name="object 164">
              <a:extLst>
                <a:ext uri="{FF2B5EF4-FFF2-40B4-BE49-F238E27FC236}">
                  <a16:creationId xmlns:a16="http://schemas.microsoft.com/office/drawing/2014/main" id="{F547EAF6-06C8-0CCA-38CD-A7E311144A1C}"/>
                </a:ext>
              </a:extLst>
            </p:cNvPr>
            <p:cNvSpPr/>
            <p:nvPr/>
          </p:nvSpPr>
          <p:spPr>
            <a:xfrm>
              <a:off x="1580057" y="3788892"/>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57" name="object 165">
              <a:extLst>
                <a:ext uri="{FF2B5EF4-FFF2-40B4-BE49-F238E27FC236}">
                  <a16:creationId xmlns:a16="http://schemas.microsoft.com/office/drawing/2014/main" id="{A244A345-5C36-B38F-B167-62E4F1441812}"/>
                </a:ext>
              </a:extLst>
            </p:cNvPr>
            <p:cNvSpPr/>
            <p:nvPr/>
          </p:nvSpPr>
          <p:spPr>
            <a:xfrm>
              <a:off x="1580057" y="3788892"/>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158" name="object 166">
            <a:extLst>
              <a:ext uri="{FF2B5EF4-FFF2-40B4-BE49-F238E27FC236}">
                <a16:creationId xmlns:a16="http://schemas.microsoft.com/office/drawing/2014/main" id="{F7EE362E-C083-59E7-EACD-855714318141}"/>
              </a:ext>
            </a:extLst>
          </p:cNvPr>
          <p:cNvGrpSpPr/>
          <p:nvPr/>
        </p:nvGrpSpPr>
        <p:grpSpPr>
          <a:xfrm rot="5400000">
            <a:off x="7188908" y="1499012"/>
            <a:ext cx="279400" cy="75565"/>
            <a:chOff x="1573898" y="2195563"/>
            <a:chExt cx="279400" cy="75565"/>
          </a:xfrm>
        </p:grpSpPr>
        <p:sp>
          <p:nvSpPr>
            <p:cNvPr id="1159" name="object 167">
              <a:extLst>
                <a:ext uri="{FF2B5EF4-FFF2-40B4-BE49-F238E27FC236}">
                  <a16:creationId xmlns:a16="http://schemas.microsoft.com/office/drawing/2014/main" id="{08B59CB2-17C0-40F6-87E8-A10D2B236DAD}"/>
                </a:ext>
              </a:extLst>
            </p:cNvPr>
            <p:cNvSpPr/>
            <p:nvPr/>
          </p:nvSpPr>
          <p:spPr>
            <a:xfrm>
              <a:off x="1670621" y="2220302"/>
              <a:ext cx="182245" cy="1270"/>
            </a:xfrm>
            <a:custGeom>
              <a:avLst/>
              <a:gdLst/>
              <a:ahLst/>
              <a:cxnLst/>
              <a:rect l="l" t="t" r="r" b="b"/>
              <a:pathLst>
                <a:path w="182244" h="1269">
                  <a:moveTo>
                    <a:pt x="182181" y="0"/>
                  </a:moveTo>
                  <a:lnTo>
                    <a:pt x="0" y="901"/>
                  </a:lnTo>
                </a:path>
              </a:pathLst>
            </a:custGeom>
            <a:solidFill>
              <a:srgbClr val="6D6E71"/>
            </a:solidFill>
          </p:spPr>
          <p:txBody>
            <a:bodyPr wrap="square" lIns="0" tIns="0" rIns="0" bIns="0" rtlCol="0"/>
            <a:lstStyle/>
            <a:p>
              <a:endParaRPr/>
            </a:p>
          </p:txBody>
        </p:sp>
        <p:sp>
          <p:nvSpPr>
            <p:cNvPr id="1160" name="object 168">
              <a:extLst>
                <a:ext uri="{FF2B5EF4-FFF2-40B4-BE49-F238E27FC236}">
                  <a16:creationId xmlns:a16="http://schemas.microsoft.com/office/drawing/2014/main" id="{0A9D50C7-A0F7-0457-52A9-85311E260C29}"/>
                </a:ext>
              </a:extLst>
            </p:cNvPr>
            <p:cNvSpPr/>
            <p:nvPr/>
          </p:nvSpPr>
          <p:spPr>
            <a:xfrm>
              <a:off x="1670621" y="2220506"/>
              <a:ext cx="139065" cy="1270"/>
            </a:xfrm>
            <a:custGeom>
              <a:avLst/>
              <a:gdLst/>
              <a:ahLst/>
              <a:cxnLst/>
              <a:rect l="l" t="t" r="r" b="b"/>
              <a:pathLst>
                <a:path w="139064" h="1269">
                  <a:moveTo>
                    <a:pt x="0" y="698"/>
                  </a:moveTo>
                  <a:lnTo>
                    <a:pt x="138696" y="0"/>
                  </a:lnTo>
                </a:path>
              </a:pathLst>
            </a:custGeom>
            <a:ln w="6159">
              <a:solidFill>
                <a:srgbClr val="777B7D"/>
              </a:solidFill>
            </a:ln>
          </p:spPr>
          <p:txBody>
            <a:bodyPr wrap="square" lIns="0" tIns="0" rIns="0" bIns="0" rtlCol="0"/>
            <a:lstStyle/>
            <a:p>
              <a:endParaRPr/>
            </a:p>
          </p:txBody>
        </p:sp>
        <p:sp>
          <p:nvSpPr>
            <p:cNvPr id="1161" name="object 169">
              <a:extLst>
                <a:ext uri="{FF2B5EF4-FFF2-40B4-BE49-F238E27FC236}">
                  <a16:creationId xmlns:a16="http://schemas.microsoft.com/office/drawing/2014/main" id="{7CBB879F-59BC-17AF-0AAD-9E6829B9A983}"/>
                </a:ext>
              </a:extLst>
            </p:cNvPr>
            <p:cNvSpPr/>
            <p:nvPr/>
          </p:nvSpPr>
          <p:spPr>
            <a:xfrm>
              <a:off x="1791398" y="2195563"/>
              <a:ext cx="61594" cy="50165"/>
            </a:xfrm>
            <a:custGeom>
              <a:avLst/>
              <a:gdLst/>
              <a:ahLst/>
              <a:cxnLst/>
              <a:rect l="l" t="t" r="r" b="b"/>
              <a:pathLst>
                <a:path w="61594" h="50164">
                  <a:moveTo>
                    <a:pt x="0" y="0"/>
                  </a:moveTo>
                  <a:lnTo>
                    <a:pt x="14668" y="24955"/>
                  </a:lnTo>
                  <a:lnTo>
                    <a:pt x="254" y="50076"/>
                  </a:lnTo>
                  <a:lnTo>
                    <a:pt x="61404" y="24726"/>
                  </a:lnTo>
                  <a:lnTo>
                    <a:pt x="0" y="0"/>
                  </a:lnTo>
                  <a:close/>
                </a:path>
              </a:pathLst>
            </a:custGeom>
            <a:solidFill>
              <a:srgbClr val="777B7D"/>
            </a:solidFill>
          </p:spPr>
          <p:txBody>
            <a:bodyPr wrap="square" lIns="0" tIns="0" rIns="0" bIns="0" rtlCol="0"/>
            <a:lstStyle/>
            <a:p>
              <a:endParaRPr/>
            </a:p>
          </p:txBody>
        </p:sp>
        <p:sp>
          <p:nvSpPr>
            <p:cNvPr id="1162" name="object 170">
              <a:extLst>
                <a:ext uri="{FF2B5EF4-FFF2-40B4-BE49-F238E27FC236}">
                  <a16:creationId xmlns:a16="http://schemas.microsoft.com/office/drawing/2014/main" id="{A9D719A6-4BCF-0023-78BD-F29946F1CB8D}"/>
                </a:ext>
              </a:extLst>
            </p:cNvPr>
            <p:cNvSpPr/>
            <p:nvPr/>
          </p:nvSpPr>
          <p:spPr>
            <a:xfrm>
              <a:off x="1580057" y="2215972"/>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163" name="object 171">
              <a:extLst>
                <a:ext uri="{FF2B5EF4-FFF2-40B4-BE49-F238E27FC236}">
                  <a16:creationId xmlns:a16="http://schemas.microsoft.com/office/drawing/2014/main" id="{EF7A9CFC-8253-1F16-A734-8880263DFCF2}"/>
                </a:ext>
              </a:extLst>
            </p:cNvPr>
            <p:cNvSpPr/>
            <p:nvPr/>
          </p:nvSpPr>
          <p:spPr>
            <a:xfrm>
              <a:off x="1580057" y="2215972"/>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164" name="object 172">
              <a:extLst>
                <a:ext uri="{FF2B5EF4-FFF2-40B4-BE49-F238E27FC236}">
                  <a16:creationId xmlns:a16="http://schemas.microsoft.com/office/drawing/2014/main" id="{9ED3E6D5-ECAE-2B94-B090-7EF7A8862259}"/>
                </a:ext>
              </a:extLst>
            </p:cNvPr>
            <p:cNvSpPr/>
            <p:nvPr/>
          </p:nvSpPr>
          <p:spPr>
            <a:xfrm>
              <a:off x="1580057" y="2215972"/>
              <a:ext cx="49530" cy="48895"/>
            </a:xfrm>
            <a:custGeom>
              <a:avLst/>
              <a:gdLst/>
              <a:ahLst/>
              <a:cxnLst/>
              <a:rect l="l" t="t" r="r" b="b"/>
              <a:pathLst>
                <a:path w="49530" h="48894">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sp>
        <p:nvSpPr>
          <p:cNvPr id="1165" name="object 173">
            <a:extLst>
              <a:ext uri="{FF2B5EF4-FFF2-40B4-BE49-F238E27FC236}">
                <a16:creationId xmlns:a16="http://schemas.microsoft.com/office/drawing/2014/main" id="{041EDC77-3973-0F00-FB61-81BECAA7B4BA}"/>
              </a:ext>
            </a:extLst>
          </p:cNvPr>
          <p:cNvSpPr txBox="1"/>
          <p:nvPr/>
        </p:nvSpPr>
        <p:spPr>
          <a:xfrm rot="5400000">
            <a:off x="7311632" y="4629490"/>
            <a:ext cx="182880" cy="1299845"/>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Credit</a:t>
            </a:r>
            <a:r>
              <a:rPr sz="550" spc="65" dirty="0">
                <a:solidFill>
                  <a:srgbClr val="414042"/>
                </a:solidFill>
                <a:latin typeface="Trebuchet MS"/>
                <a:cs typeface="Trebuchet MS"/>
              </a:rPr>
              <a:t> </a:t>
            </a:r>
            <a:r>
              <a:rPr sz="550" dirty="0">
                <a:solidFill>
                  <a:srgbClr val="414042"/>
                </a:solidFill>
                <a:latin typeface="Trebuchet MS"/>
                <a:cs typeface="Trebuchet MS"/>
              </a:rPr>
              <a:t>Suisse</a:t>
            </a:r>
            <a:r>
              <a:rPr sz="550" spc="65" dirty="0">
                <a:solidFill>
                  <a:srgbClr val="414042"/>
                </a:solidFill>
                <a:latin typeface="Trebuchet MS"/>
                <a:cs typeface="Trebuchet MS"/>
              </a:rPr>
              <a:t> </a:t>
            </a:r>
            <a:r>
              <a:rPr sz="550" dirty="0">
                <a:solidFill>
                  <a:srgbClr val="414042"/>
                </a:solidFill>
                <a:latin typeface="Trebuchet MS"/>
                <a:cs typeface="Trebuchet MS"/>
              </a:rPr>
              <a:t>given</a:t>
            </a:r>
            <a:r>
              <a:rPr sz="550" spc="65" dirty="0">
                <a:solidFill>
                  <a:srgbClr val="414042"/>
                </a:solidFill>
                <a:latin typeface="Trebuchet MS"/>
                <a:cs typeface="Trebuchet MS"/>
              </a:rPr>
              <a:t> </a:t>
            </a:r>
            <a:r>
              <a:rPr sz="550" dirty="0">
                <a:solidFill>
                  <a:srgbClr val="414042"/>
                </a:solidFill>
                <a:latin typeface="Trebuchet MS"/>
                <a:cs typeface="Trebuchet MS"/>
              </a:rPr>
              <a:t>emergency</a:t>
            </a:r>
            <a:r>
              <a:rPr sz="550" spc="65" dirty="0">
                <a:solidFill>
                  <a:srgbClr val="414042"/>
                </a:solidFill>
                <a:latin typeface="Trebuchet MS"/>
                <a:cs typeface="Trebuchet MS"/>
              </a:rPr>
              <a:t> </a:t>
            </a:r>
            <a:r>
              <a:rPr sz="550" spc="-10" dirty="0">
                <a:solidFill>
                  <a:srgbClr val="414042"/>
                </a:solidFill>
                <a:latin typeface="Trebuchet MS"/>
                <a:cs typeface="Trebuchet MS"/>
              </a:rPr>
              <a:t>funding</a:t>
            </a:r>
            <a:endParaRPr sz="550">
              <a:latin typeface="Trebuchet MS"/>
              <a:cs typeface="Trebuchet MS"/>
            </a:endParaRPr>
          </a:p>
          <a:p>
            <a:pPr marR="5080" algn="r">
              <a:lnSpc>
                <a:spcPct val="100000"/>
              </a:lnSpc>
            </a:pPr>
            <a:r>
              <a:rPr sz="550" dirty="0">
                <a:solidFill>
                  <a:srgbClr val="414042"/>
                </a:solidFill>
                <a:latin typeface="Trebuchet MS"/>
                <a:cs typeface="Trebuchet MS"/>
              </a:rPr>
              <a:t>of</a:t>
            </a:r>
            <a:r>
              <a:rPr sz="550" spc="25" dirty="0">
                <a:solidFill>
                  <a:srgbClr val="414042"/>
                </a:solidFill>
                <a:latin typeface="Trebuchet MS"/>
                <a:cs typeface="Trebuchet MS"/>
              </a:rPr>
              <a:t> </a:t>
            </a:r>
            <a:r>
              <a:rPr sz="550" dirty="0">
                <a:solidFill>
                  <a:srgbClr val="414042"/>
                </a:solidFill>
                <a:latin typeface="Trebuchet MS"/>
                <a:cs typeface="Trebuchet MS"/>
              </a:rPr>
              <a:t>$54bn</a:t>
            </a:r>
            <a:r>
              <a:rPr sz="550" spc="25" dirty="0">
                <a:solidFill>
                  <a:srgbClr val="414042"/>
                </a:solidFill>
                <a:latin typeface="Trebuchet MS"/>
                <a:cs typeface="Trebuchet MS"/>
              </a:rPr>
              <a:t> </a:t>
            </a:r>
            <a:r>
              <a:rPr sz="550" dirty="0">
                <a:solidFill>
                  <a:srgbClr val="414042"/>
                </a:solidFill>
                <a:latin typeface="Trebuchet MS"/>
                <a:cs typeface="Trebuchet MS"/>
              </a:rPr>
              <a:t>from</a:t>
            </a:r>
            <a:r>
              <a:rPr sz="550" spc="25" dirty="0">
                <a:solidFill>
                  <a:srgbClr val="414042"/>
                </a:solidFill>
                <a:latin typeface="Trebuchet MS"/>
                <a:cs typeface="Trebuchet MS"/>
              </a:rPr>
              <a:t> </a:t>
            </a:r>
            <a:r>
              <a:rPr sz="550" dirty="0">
                <a:solidFill>
                  <a:srgbClr val="414042"/>
                </a:solidFill>
                <a:latin typeface="Trebuchet MS"/>
                <a:cs typeface="Trebuchet MS"/>
              </a:rPr>
              <a:t>the</a:t>
            </a:r>
            <a:r>
              <a:rPr sz="550" spc="25" dirty="0">
                <a:solidFill>
                  <a:srgbClr val="414042"/>
                </a:solidFill>
                <a:latin typeface="Trebuchet MS"/>
                <a:cs typeface="Trebuchet MS"/>
              </a:rPr>
              <a:t> </a:t>
            </a:r>
            <a:r>
              <a:rPr sz="550" dirty="0">
                <a:solidFill>
                  <a:srgbClr val="414042"/>
                </a:solidFill>
                <a:latin typeface="Trebuchet MS"/>
                <a:cs typeface="Trebuchet MS"/>
              </a:rPr>
              <a:t>Swiss</a:t>
            </a:r>
            <a:r>
              <a:rPr sz="550" spc="25" dirty="0">
                <a:solidFill>
                  <a:srgbClr val="414042"/>
                </a:solidFill>
                <a:latin typeface="Trebuchet MS"/>
                <a:cs typeface="Trebuchet MS"/>
              </a:rPr>
              <a:t> </a:t>
            </a:r>
            <a:r>
              <a:rPr sz="550" dirty="0">
                <a:solidFill>
                  <a:srgbClr val="414042"/>
                </a:solidFill>
                <a:latin typeface="Trebuchet MS"/>
                <a:cs typeface="Trebuchet MS"/>
              </a:rPr>
              <a:t>Central</a:t>
            </a:r>
            <a:r>
              <a:rPr sz="550" spc="30" dirty="0">
                <a:solidFill>
                  <a:srgbClr val="414042"/>
                </a:solidFill>
                <a:latin typeface="Trebuchet MS"/>
                <a:cs typeface="Trebuchet MS"/>
              </a:rPr>
              <a:t> </a:t>
            </a:r>
            <a:r>
              <a:rPr sz="550" spc="-20" dirty="0">
                <a:solidFill>
                  <a:srgbClr val="414042"/>
                </a:solidFill>
                <a:latin typeface="Trebuchet MS"/>
                <a:cs typeface="Trebuchet MS"/>
              </a:rPr>
              <a:t>Bank</a:t>
            </a:r>
            <a:endParaRPr sz="550">
              <a:latin typeface="Trebuchet MS"/>
              <a:cs typeface="Trebuchet MS"/>
            </a:endParaRPr>
          </a:p>
        </p:txBody>
      </p:sp>
      <p:sp>
        <p:nvSpPr>
          <p:cNvPr id="1166" name="object 174">
            <a:extLst>
              <a:ext uri="{FF2B5EF4-FFF2-40B4-BE49-F238E27FC236}">
                <a16:creationId xmlns:a16="http://schemas.microsoft.com/office/drawing/2014/main" id="{BBD39A81-590F-5597-E44C-49194D51A356}"/>
              </a:ext>
            </a:extLst>
          </p:cNvPr>
          <p:cNvSpPr txBox="1"/>
          <p:nvPr/>
        </p:nvSpPr>
        <p:spPr>
          <a:xfrm rot="5400000">
            <a:off x="7737063" y="1245642"/>
            <a:ext cx="182880" cy="643890"/>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raises</a:t>
            </a:r>
            <a:r>
              <a:rPr sz="550" spc="15" dirty="0">
                <a:solidFill>
                  <a:srgbClr val="414042"/>
                </a:solidFill>
                <a:latin typeface="Trebuchet MS"/>
                <a:cs typeface="Trebuchet MS"/>
              </a:rPr>
              <a:t> </a:t>
            </a:r>
            <a:r>
              <a:rPr sz="550" dirty="0">
                <a:solidFill>
                  <a:srgbClr val="414042"/>
                </a:solidFill>
                <a:latin typeface="Trebuchet MS"/>
                <a:cs typeface="Trebuchet MS"/>
              </a:rPr>
              <a:t>rates</a:t>
            </a:r>
            <a:r>
              <a:rPr sz="550" spc="1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R="5080" algn="r">
              <a:lnSpc>
                <a:spcPct val="100000"/>
              </a:lnSpc>
            </a:pPr>
            <a:r>
              <a:rPr sz="550" dirty="0">
                <a:solidFill>
                  <a:srgbClr val="414042"/>
                </a:solidFill>
                <a:latin typeface="Trebuchet MS"/>
                <a:cs typeface="Trebuchet MS"/>
              </a:rPr>
              <a:t>0.25</a:t>
            </a:r>
            <a:r>
              <a:rPr sz="550" spc="-5" dirty="0">
                <a:solidFill>
                  <a:srgbClr val="414042"/>
                </a:solidFill>
                <a:latin typeface="Trebuchet MS"/>
                <a:cs typeface="Trebuchet MS"/>
              </a:rPr>
              <a:t> </a:t>
            </a:r>
            <a:r>
              <a:rPr sz="550" spc="-10" dirty="0">
                <a:solidFill>
                  <a:srgbClr val="414042"/>
                </a:solidFill>
                <a:latin typeface="Trebuchet MS"/>
                <a:cs typeface="Trebuchet MS"/>
              </a:rPr>
              <a:t>points</a:t>
            </a:r>
            <a:endParaRPr sz="550">
              <a:latin typeface="Trebuchet MS"/>
              <a:cs typeface="Trebuchet MS"/>
            </a:endParaRPr>
          </a:p>
        </p:txBody>
      </p:sp>
      <p:grpSp>
        <p:nvGrpSpPr>
          <p:cNvPr id="1167" name="object 175">
            <a:extLst>
              <a:ext uri="{FF2B5EF4-FFF2-40B4-BE49-F238E27FC236}">
                <a16:creationId xmlns:a16="http://schemas.microsoft.com/office/drawing/2014/main" id="{5E1496A2-516A-5103-16E6-22BA35FCACDD}"/>
              </a:ext>
            </a:extLst>
          </p:cNvPr>
          <p:cNvGrpSpPr/>
          <p:nvPr/>
        </p:nvGrpSpPr>
        <p:grpSpPr>
          <a:xfrm rot="5400000">
            <a:off x="8084106" y="1557343"/>
            <a:ext cx="185420" cy="50165"/>
            <a:chOff x="1666519" y="1360055"/>
            <a:chExt cx="185420" cy="50165"/>
          </a:xfrm>
        </p:grpSpPr>
        <p:sp>
          <p:nvSpPr>
            <p:cNvPr id="1168" name="object 176">
              <a:extLst>
                <a:ext uri="{FF2B5EF4-FFF2-40B4-BE49-F238E27FC236}">
                  <a16:creationId xmlns:a16="http://schemas.microsoft.com/office/drawing/2014/main" id="{3C5C7B88-9D5B-F63F-1485-A8DC6B881378}"/>
                </a:ext>
              </a:extLst>
            </p:cNvPr>
            <p:cNvSpPr/>
            <p:nvPr/>
          </p:nvSpPr>
          <p:spPr>
            <a:xfrm>
              <a:off x="1669694" y="1384782"/>
              <a:ext cx="182245" cy="1270"/>
            </a:xfrm>
            <a:custGeom>
              <a:avLst/>
              <a:gdLst/>
              <a:ahLst/>
              <a:cxnLst/>
              <a:rect l="l" t="t" r="r" b="b"/>
              <a:pathLst>
                <a:path w="182244" h="1269">
                  <a:moveTo>
                    <a:pt x="182181" y="0"/>
                  </a:moveTo>
                  <a:lnTo>
                    <a:pt x="0" y="914"/>
                  </a:lnTo>
                </a:path>
              </a:pathLst>
            </a:custGeom>
            <a:solidFill>
              <a:srgbClr val="6D6E71"/>
            </a:solidFill>
          </p:spPr>
          <p:txBody>
            <a:bodyPr wrap="square" lIns="0" tIns="0" rIns="0" bIns="0" rtlCol="0"/>
            <a:lstStyle/>
            <a:p>
              <a:endParaRPr/>
            </a:p>
          </p:txBody>
        </p:sp>
        <p:sp>
          <p:nvSpPr>
            <p:cNvPr id="1169" name="object 177">
              <a:extLst>
                <a:ext uri="{FF2B5EF4-FFF2-40B4-BE49-F238E27FC236}">
                  <a16:creationId xmlns:a16="http://schemas.microsoft.com/office/drawing/2014/main" id="{32EA1549-21E9-9430-094E-12804E1383CA}"/>
                </a:ext>
              </a:extLst>
            </p:cNvPr>
            <p:cNvSpPr/>
            <p:nvPr/>
          </p:nvSpPr>
          <p:spPr>
            <a:xfrm>
              <a:off x="1669694" y="1384998"/>
              <a:ext cx="139065" cy="1270"/>
            </a:xfrm>
            <a:custGeom>
              <a:avLst/>
              <a:gdLst/>
              <a:ahLst/>
              <a:cxnLst/>
              <a:rect l="l" t="t" r="r" b="b"/>
              <a:pathLst>
                <a:path w="139064" h="1269">
                  <a:moveTo>
                    <a:pt x="0" y="698"/>
                  </a:moveTo>
                  <a:lnTo>
                    <a:pt x="138696" y="0"/>
                  </a:lnTo>
                </a:path>
              </a:pathLst>
            </a:custGeom>
            <a:ln w="6159">
              <a:solidFill>
                <a:srgbClr val="777B7D"/>
              </a:solidFill>
            </a:ln>
          </p:spPr>
          <p:txBody>
            <a:bodyPr wrap="square" lIns="0" tIns="0" rIns="0" bIns="0" rtlCol="0"/>
            <a:lstStyle/>
            <a:p>
              <a:endParaRPr/>
            </a:p>
          </p:txBody>
        </p:sp>
        <p:sp>
          <p:nvSpPr>
            <p:cNvPr id="1170" name="object 178">
              <a:extLst>
                <a:ext uri="{FF2B5EF4-FFF2-40B4-BE49-F238E27FC236}">
                  <a16:creationId xmlns:a16="http://schemas.microsoft.com/office/drawing/2014/main" id="{7A48C605-85CB-6BCD-F23E-5B447AE5B75E}"/>
                </a:ext>
              </a:extLst>
            </p:cNvPr>
            <p:cNvSpPr/>
            <p:nvPr/>
          </p:nvSpPr>
          <p:spPr>
            <a:xfrm>
              <a:off x="1790471" y="1360055"/>
              <a:ext cx="61594" cy="50165"/>
            </a:xfrm>
            <a:custGeom>
              <a:avLst/>
              <a:gdLst/>
              <a:ahLst/>
              <a:cxnLst/>
              <a:rect l="l" t="t" r="r" b="b"/>
              <a:pathLst>
                <a:path w="61594" h="50165">
                  <a:moveTo>
                    <a:pt x="0" y="0"/>
                  </a:moveTo>
                  <a:lnTo>
                    <a:pt x="14668" y="24968"/>
                  </a:lnTo>
                  <a:lnTo>
                    <a:pt x="254" y="50076"/>
                  </a:lnTo>
                  <a:lnTo>
                    <a:pt x="61404" y="24726"/>
                  </a:lnTo>
                  <a:lnTo>
                    <a:pt x="0" y="0"/>
                  </a:lnTo>
                  <a:close/>
                </a:path>
              </a:pathLst>
            </a:custGeom>
            <a:solidFill>
              <a:srgbClr val="777B7D"/>
            </a:solidFill>
          </p:spPr>
          <p:txBody>
            <a:bodyPr wrap="square" lIns="0" tIns="0" rIns="0" bIns="0" rtlCol="0"/>
            <a:lstStyle/>
            <a:p>
              <a:endParaRPr/>
            </a:p>
          </p:txBody>
        </p:sp>
      </p:grpSp>
      <p:sp>
        <p:nvSpPr>
          <p:cNvPr id="1171" name="object 179">
            <a:extLst>
              <a:ext uri="{FF2B5EF4-FFF2-40B4-BE49-F238E27FC236}">
                <a16:creationId xmlns:a16="http://schemas.microsoft.com/office/drawing/2014/main" id="{696EE3C7-2F69-E60D-F8DD-49BB274D389C}"/>
              </a:ext>
            </a:extLst>
          </p:cNvPr>
          <p:cNvSpPr txBox="1"/>
          <p:nvPr/>
        </p:nvSpPr>
        <p:spPr>
          <a:xfrm rot="5400000">
            <a:off x="7680531" y="5364579"/>
            <a:ext cx="246221" cy="635635"/>
          </a:xfrm>
          <a:prstGeom prst="rect">
            <a:avLst/>
          </a:prstGeom>
        </p:spPr>
        <p:txBody>
          <a:bodyPr vert="vert270" wrap="square" lIns="0" tIns="0" rIns="0" bIns="0" rtlCol="0">
            <a:spAutoFit/>
          </a:bodyPr>
          <a:lstStyle/>
          <a:p>
            <a:pPr marR="20320" algn="r">
              <a:lnSpc>
                <a:spcPts val="625"/>
              </a:lnSpc>
            </a:pPr>
            <a:r>
              <a:rPr sz="550" spc="50" dirty="0">
                <a:latin typeface="Trebuchet MS"/>
                <a:cs typeface="Trebuchet MS"/>
              </a:rPr>
              <a:t>UBS</a:t>
            </a:r>
            <a:r>
              <a:rPr sz="550" dirty="0">
                <a:latin typeface="Trebuchet MS"/>
                <a:cs typeface="Trebuchet MS"/>
              </a:rPr>
              <a:t> agrees</a:t>
            </a:r>
            <a:r>
              <a:rPr sz="550" spc="5" dirty="0">
                <a:latin typeface="Trebuchet MS"/>
                <a:cs typeface="Trebuchet MS"/>
              </a:rPr>
              <a:t> </a:t>
            </a:r>
            <a:r>
              <a:rPr sz="550" dirty="0">
                <a:latin typeface="Trebuchet MS"/>
                <a:cs typeface="Trebuchet MS"/>
              </a:rPr>
              <a:t>to </a:t>
            </a:r>
            <a:r>
              <a:rPr sz="550" spc="-25" dirty="0">
                <a:latin typeface="Trebuchet MS"/>
                <a:cs typeface="Trebuchet MS"/>
              </a:rPr>
              <a:t>buy</a:t>
            </a:r>
            <a:endParaRPr sz="550" dirty="0">
              <a:latin typeface="Trebuchet MS"/>
              <a:cs typeface="Trebuchet MS"/>
            </a:endParaRPr>
          </a:p>
          <a:p>
            <a:pPr marL="64135" marR="5080" indent="114300" algn="r">
              <a:lnSpc>
                <a:spcPct val="100000"/>
              </a:lnSpc>
            </a:pPr>
            <a:r>
              <a:rPr sz="550" dirty="0">
                <a:latin typeface="Trebuchet MS"/>
                <a:cs typeface="Trebuchet MS"/>
              </a:rPr>
              <a:t>Credit</a:t>
            </a:r>
            <a:r>
              <a:rPr sz="550" spc="-35" dirty="0">
                <a:latin typeface="Trebuchet MS"/>
                <a:cs typeface="Trebuchet MS"/>
              </a:rPr>
              <a:t> </a:t>
            </a:r>
            <a:r>
              <a:rPr sz="550" spc="-10" dirty="0">
                <a:latin typeface="Trebuchet MS"/>
                <a:cs typeface="Trebuchet MS"/>
              </a:rPr>
              <a:t>Suisse</a:t>
            </a:r>
            <a:r>
              <a:rPr sz="550" spc="500" dirty="0">
                <a:latin typeface="Trebuchet MS"/>
                <a:cs typeface="Trebuchet MS"/>
              </a:rPr>
              <a:t> </a:t>
            </a:r>
            <a:r>
              <a:rPr sz="550" spc="-10" dirty="0">
                <a:latin typeface="Trebuchet MS"/>
                <a:cs typeface="Trebuchet MS"/>
              </a:rPr>
              <a:t>for</a:t>
            </a:r>
            <a:r>
              <a:rPr sz="550" spc="-5" dirty="0">
                <a:latin typeface="Trebuchet MS"/>
                <a:cs typeface="Trebuchet MS"/>
              </a:rPr>
              <a:t> </a:t>
            </a:r>
            <a:r>
              <a:rPr sz="550" dirty="0">
                <a:latin typeface="Trebuchet MS"/>
                <a:cs typeface="Trebuchet MS"/>
              </a:rPr>
              <a:t>around </a:t>
            </a:r>
            <a:r>
              <a:rPr sz="550" spc="-20" dirty="0">
                <a:latin typeface="Trebuchet MS"/>
                <a:cs typeface="Trebuchet MS"/>
              </a:rPr>
              <a:t>$3bbn</a:t>
            </a:r>
            <a:endParaRPr sz="550" dirty="0">
              <a:latin typeface="Trebuchet MS"/>
              <a:cs typeface="Trebuchet MS"/>
            </a:endParaRPr>
          </a:p>
        </p:txBody>
      </p:sp>
      <p:grpSp>
        <p:nvGrpSpPr>
          <p:cNvPr id="1172" name="object 180">
            <a:extLst>
              <a:ext uri="{FF2B5EF4-FFF2-40B4-BE49-F238E27FC236}">
                <a16:creationId xmlns:a16="http://schemas.microsoft.com/office/drawing/2014/main" id="{C8991E15-3975-54BC-355F-AE8659AA26CD}"/>
              </a:ext>
            </a:extLst>
          </p:cNvPr>
          <p:cNvGrpSpPr/>
          <p:nvPr/>
        </p:nvGrpSpPr>
        <p:grpSpPr>
          <a:xfrm rot="5400000">
            <a:off x="8031845" y="5649244"/>
            <a:ext cx="246379" cy="50165"/>
            <a:chOff x="5727941" y="1381836"/>
            <a:chExt cx="246379" cy="50165"/>
          </a:xfrm>
        </p:grpSpPr>
        <p:sp>
          <p:nvSpPr>
            <p:cNvPr id="1173" name="object 181">
              <a:extLst>
                <a:ext uri="{FF2B5EF4-FFF2-40B4-BE49-F238E27FC236}">
                  <a16:creationId xmlns:a16="http://schemas.microsoft.com/office/drawing/2014/main" id="{EB1B128C-49F3-E06A-067F-2DC095110151}"/>
                </a:ext>
              </a:extLst>
            </p:cNvPr>
            <p:cNvSpPr/>
            <p:nvPr/>
          </p:nvSpPr>
          <p:spPr>
            <a:xfrm>
              <a:off x="5727941" y="1406880"/>
              <a:ext cx="246379" cy="0"/>
            </a:xfrm>
            <a:custGeom>
              <a:avLst/>
              <a:gdLst/>
              <a:ahLst/>
              <a:cxnLst/>
              <a:rect l="l" t="t" r="r" b="b"/>
              <a:pathLst>
                <a:path w="246379">
                  <a:moveTo>
                    <a:pt x="245783" y="0"/>
                  </a:moveTo>
                  <a:lnTo>
                    <a:pt x="0" y="0"/>
                  </a:lnTo>
                </a:path>
              </a:pathLst>
            </a:custGeom>
            <a:solidFill>
              <a:srgbClr val="6D6E71"/>
            </a:solidFill>
          </p:spPr>
          <p:txBody>
            <a:bodyPr wrap="square" lIns="0" tIns="0" rIns="0" bIns="0" rtlCol="0"/>
            <a:lstStyle/>
            <a:p>
              <a:endParaRPr/>
            </a:p>
          </p:txBody>
        </p:sp>
        <p:sp>
          <p:nvSpPr>
            <p:cNvPr id="1174" name="object 182">
              <a:extLst>
                <a:ext uri="{FF2B5EF4-FFF2-40B4-BE49-F238E27FC236}">
                  <a16:creationId xmlns:a16="http://schemas.microsoft.com/office/drawing/2014/main" id="{D0E48506-CE2A-9018-C918-7A539BB88903}"/>
                </a:ext>
              </a:extLst>
            </p:cNvPr>
            <p:cNvSpPr/>
            <p:nvPr/>
          </p:nvSpPr>
          <p:spPr>
            <a:xfrm>
              <a:off x="5771438" y="1406880"/>
              <a:ext cx="202565" cy="0"/>
            </a:xfrm>
            <a:custGeom>
              <a:avLst/>
              <a:gdLst/>
              <a:ahLst/>
              <a:cxnLst/>
              <a:rect l="l" t="t" r="r" b="b"/>
              <a:pathLst>
                <a:path w="202564">
                  <a:moveTo>
                    <a:pt x="202272" y="0"/>
                  </a:moveTo>
                  <a:lnTo>
                    <a:pt x="0" y="0"/>
                  </a:lnTo>
                </a:path>
              </a:pathLst>
            </a:custGeom>
            <a:ln w="6159">
              <a:solidFill>
                <a:srgbClr val="777B7D"/>
              </a:solidFill>
            </a:ln>
          </p:spPr>
          <p:txBody>
            <a:bodyPr wrap="square" lIns="0" tIns="0" rIns="0" bIns="0" rtlCol="0"/>
            <a:lstStyle/>
            <a:p>
              <a:endParaRPr/>
            </a:p>
          </p:txBody>
        </p:sp>
        <p:sp>
          <p:nvSpPr>
            <p:cNvPr id="1175" name="object 183">
              <a:extLst>
                <a:ext uri="{FF2B5EF4-FFF2-40B4-BE49-F238E27FC236}">
                  <a16:creationId xmlns:a16="http://schemas.microsoft.com/office/drawing/2014/main" id="{0442233B-11EE-2E75-FE81-1E8186CA6BEF}"/>
                </a:ext>
              </a:extLst>
            </p:cNvPr>
            <p:cNvSpPr/>
            <p:nvPr/>
          </p:nvSpPr>
          <p:spPr>
            <a:xfrm>
              <a:off x="5727941" y="1381836"/>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1176" name="object 184">
            <a:extLst>
              <a:ext uri="{FF2B5EF4-FFF2-40B4-BE49-F238E27FC236}">
                <a16:creationId xmlns:a16="http://schemas.microsoft.com/office/drawing/2014/main" id="{2D340568-6206-E8AB-1620-30326A299065}"/>
              </a:ext>
            </a:extLst>
          </p:cNvPr>
          <p:cNvGrpSpPr/>
          <p:nvPr/>
        </p:nvGrpSpPr>
        <p:grpSpPr>
          <a:xfrm rot="5400000">
            <a:off x="8007461" y="5248623"/>
            <a:ext cx="147320" cy="50165"/>
            <a:chOff x="5376849" y="1455750"/>
            <a:chExt cx="147320" cy="50165"/>
          </a:xfrm>
        </p:grpSpPr>
        <p:sp>
          <p:nvSpPr>
            <p:cNvPr id="1177" name="object 185">
              <a:extLst>
                <a:ext uri="{FF2B5EF4-FFF2-40B4-BE49-F238E27FC236}">
                  <a16:creationId xmlns:a16="http://schemas.microsoft.com/office/drawing/2014/main" id="{9EFE7948-7413-0A15-499D-39DB45C7D832}"/>
                </a:ext>
              </a:extLst>
            </p:cNvPr>
            <p:cNvSpPr/>
            <p:nvPr/>
          </p:nvSpPr>
          <p:spPr>
            <a:xfrm>
              <a:off x="5376849" y="1480794"/>
              <a:ext cx="147320" cy="0"/>
            </a:xfrm>
            <a:custGeom>
              <a:avLst/>
              <a:gdLst/>
              <a:ahLst/>
              <a:cxnLst/>
              <a:rect l="l" t="t" r="r" b="b"/>
              <a:pathLst>
                <a:path w="147320">
                  <a:moveTo>
                    <a:pt x="147218" y="0"/>
                  </a:moveTo>
                  <a:lnTo>
                    <a:pt x="0" y="0"/>
                  </a:lnTo>
                </a:path>
              </a:pathLst>
            </a:custGeom>
            <a:solidFill>
              <a:srgbClr val="6D6E71"/>
            </a:solidFill>
          </p:spPr>
          <p:txBody>
            <a:bodyPr wrap="square" lIns="0" tIns="0" rIns="0" bIns="0" rtlCol="0"/>
            <a:lstStyle/>
            <a:p>
              <a:endParaRPr/>
            </a:p>
          </p:txBody>
        </p:sp>
        <p:sp>
          <p:nvSpPr>
            <p:cNvPr id="1178" name="object 186">
              <a:extLst>
                <a:ext uri="{FF2B5EF4-FFF2-40B4-BE49-F238E27FC236}">
                  <a16:creationId xmlns:a16="http://schemas.microsoft.com/office/drawing/2014/main" id="{1CE397EC-FC8E-4654-7F11-4688295DAB00}"/>
                </a:ext>
              </a:extLst>
            </p:cNvPr>
            <p:cNvSpPr/>
            <p:nvPr/>
          </p:nvSpPr>
          <p:spPr>
            <a:xfrm>
              <a:off x="5420347" y="1480794"/>
              <a:ext cx="104139" cy="0"/>
            </a:xfrm>
            <a:custGeom>
              <a:avLst/>
              <a:gdLst/>
              <a:ahLst/>
              <a:cxnLst/>
              <a:rect l="l" t="t" r="r" b="b"/>
              <a:pathLst>
                <a:path w="104139">
                  <a:moveTo>
                    <a:pt x="103720" y="0"/>
                  </a:moveTo>
                  <a:lnTo>
                    <a:pt x="0" y="0"/>
                  </a:lnTo>
                </a:path>
              </a:pathLst>
            </a:custGeom>
            <a:ln w="6159">
              <a:solidFill>
                <a:srgbClr val="777B7D"/>
              </a:solidFill>
            </a:ln>
          </p:spPr>
          <p:txBody>
            <a:bodyPr wrap="square" lIns="0" tIns="0" rIns="0" bIns="0" rtlCol="0"/>
            <a:lstStyle/>
            <a:p>
              <a:endParaRPr/>
            </a:p>
          </p:txBody>
        </p:sp>
        <p:sp>
          <p:nvSpPr>
            <p:cNvPr id="1179" name="object 187">
              <a:extLst>
                <a:ext uri="{FF2B5EF4-FFF2-40B4-BE49-F238E27FC236}">
                  <a16:creationId xmlns:a16="http://schemas.microsoft.com/office/drawing/2014/main" id="{30D7A168-BCB0-F71D-A96D-D09308BD96C9}"/>
                </a:ext>
              </a:extLst>
            </p:cNvPr>
            <p:cNvSpPr/>
            <p:nvPr/>
          </p:nvSpPr>
          <p:spPr>
            <a:xfrm>
              <a:off x="5376849" y="1455750"/>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grpSp>
        <p:nvGrpSpPr>
          <p:cNvPr id="1180" name="object 188">
            <a:extLst>
              <a:ext uri="{FF2B5EF4-FFF2-40B4-BE49-F238E27FC236}">
                <a16:creationId xmlns:a16="http://schemas.microsoft.com/office/drawing/2014/main" id="{3C758701-CCAA-E884-9468-2449BB959463}"/>
              </a:ext>
            </a:extLst>
          </p:cNvPr>
          <p:cNvGrpSpPr/>
          <p:nvPr/>
        </p:nvGrpSpPr>
        <p:grpSpPr>
          <a:xfrm rot="5400000">
            <a:off x="2579011" y="5300756"/>
            <a:ext cx="40640" cy="1064260"/>
            <a:chOff x="5989370" y="6430492"/>
            <a:chExt cx="40640" cy="1064260"/>
          </a:xfrm>
        </p:grpSpPr>
        <p:sp>
          <p:nvSpPr>
            <p:cNvPr id="1181" name="object 189">
              <a:extLst>
                <a:ext uri="{FF2B5EF4-FFF2-40B4-BE49-F238E27FC236}">
                  <a16:creationId xmlns:a16="http://schemas.microsoft.com/office/drawing/2014/main" id="{881B9910-53AC-A27E-9D22-DFE74B773BFE}"/>
                </a:ext>
              </a:extLst>
            </p:cNvPr>
            <p:cNvSpPr/>
            <p:nvPr/>
          </p:nvSpPr>
          <p:spPr>
            <a:xfrm>
              <a:off x="6009398" y="6433566"/>
              <a:ext cx="0" cy="1058545"/>
            </a:xfrm>
            <a:custGeom>
              <a:avLst/>
              <a:gdLst/>
              <a:ahLst/>
              <a:cxnLst/>
              <a:rect l="l" t="t" r="r" b="b"/>
              <a:pathLst>
                <a:path h="1058545">
                  <a:moveTo>
                    <a:pt x="0" y="1058024"/>
                  </a:moveTo>
                  <a:lnTo>
                    <a:pt x="0" y="0"/>
                  </a:lnTo>
                </a:path>
              </a:pathLst>
            </a:custGeom>
            <a:ln w="6159">
              <a:solidFill>
                <a:srgbClr val="777B7D"/>
              </a:solidFill>
            </a:ln>
          </p:spPr>
          <p:txBody>
            <a:bodyPr wrap="square" lIns="0" tIns="0" rIns="0" bIns="0" rtlCol="0"/>
            <a:lstStyle/>
            <a:p>
              <a:endParaRPr/>
            </a:p>
          </p:txBody>
        </p:sp>
        <p:sp>
          <p:nvSpPr>
            <p:cNvPr id="1182" name="object 190">
              <a:extLst>
                <a:ext uri="{FF2B5EF4-FFF2-40B4-BE49-F238E27FC236}">
                  <a16:creationId xmlns:a16="http://schemas.microsoft.com/office/drawing/2014/main" id="{45F68338-2BC1-A05E-7831-41B664A42E49}"/>
                </a:ext>
              </a:extLst>
            </p:cNvPr>
            <p:cNvSpPr/>
            <p:nvPr/>
          </p:nvSpPr>
          <p:spPr>
            <a:xfrm>
              <a:off x="5989371" y="6430492"/>
              <a:ext cx="40640" cy="1064260"/>
            </a:xfrm>
            <a:custGeom>
              <a:avLst/>
              <a:gdLst/>
              <a:ahLst/>
              <a:cxnLst/>
              <a:rect l="l" t="t" r="r" b="b"/>
              <a:pathLst>
                <a:path w="40639" h="1064259">
                  <a:moveTo>
                    <a:pt x="40043" y="1058024"/>
                  </a:moveTo>
                  <a:lnTo>
                    <a:pt x="0" y="1058024"/>
                  </a:lnTo>
                  <a:lnTo>
                    <a:pt x="0" y="1064171"/>
                  </a:lnTo>
                  <a:lnTo>
                    <a:pt x="40043" y="1064171"/>
                  </a:lnTo>
                  <a:lnTo>
                    <a:pt x="40043" y="1058024"/>
                  </a:lnTo>
                  <a:close/>
                </a:path>
                <a:path w="40639" h="1064259">
                  <a:moveTo>
                    <a:pt x="40043" y="0"/>
                  </a:moveTo>
                  <a:lnTo>
                    <a:pt x="0" y="0"/>
                  </a:lnTo>
                  <a:lnTo>
                    <a:pt x="0" y="6146"/>
                  </a:lnTo>
                  <a:lnTo>
                    <a:pt x="40043" y="6146"/>
                  </a:lnTo>
                  <a:lnTo>
                    <a:pt x="40043" y="0"/>
                  </a:lnTo>
                  <a:close/>
                </a:path>
              </a:pathLst>
            </a:custGeom>
            <a:solidFill>
              <a:srgbClr val="777B7D"/>
            </a:solidFill>
          </p:spPr>
          <p:txBody>
            <a:bodyPr wrap="square" lIns="0" tIns="0" rIns="0" bIns="0" rtlCol="0"/>
            <a:lstStyle/>
            <a:p>
              <a:endParaRPr/>
            </a:p>
          </p:txBody>
        </p:sp>
      </p:grpSp>
      <p:grpSp>
        <p:nvGrpSpPr>
          <p:cNvPr id="1183" name="object 191">
            <a:extLst>
              <a:ext uri="{FF2B5EF4-FFF2-40B4-BE49-F238E27FC236}">
                <a16:creationId xmlns:a16="http://schemas.microsoft.com/office/drawing/2014/main" id="{6503C830-25A9-2BC7-AF2E-2FC319DC6477}"/>
              </a:ext>
            </a:extLst>
          </p:cNvPr>
          <p:cNvGrpSpPr/>
          <p:nvPr/>
        </p:nvGrpSpPr>
        <p:grpSpPr>
          <a:xfrm rot="5400000">
            <a:off x="1776117" y="5471686"/>
            <a:ext cx="40640" cy="522605"/>
            <a:chOff x="5889472" y="7504214"/>
            <a:chExt cx="40640" cy="522605"/>
          </a:xfrm>
        </p:grpSpPr>
        <p:sp>
          <p:nvSpPr>
            <p:cNvPr id="1184" name="object 192">
              <a:extLst>
                <a:ext uri="{FF2B5EF4-FFF2-40B4-BE49-F238E27FC236}">
                  <a16:creationId xmlns:a16="http://schemas.microsoft.com/office/drawing/2014/main" id="{9A1325CB-5B16-03A9-57DA-CEE103996C74}"/>
                </a:ext>
              </a:extLst>
            </p:cNvPr>
            <p:cNvSpPr/>
            <p:nvPr/>
          </p:nvSpPr>
          <p:spPr>
            <a:xfrm>
              <a:off x="5909487" y="7507300"/>
              <a:ext cx="0" cy="516255"/>
            </a:xfrm>
            <a:custGeom>
              <a:avLst/>
              <a:gdLst/>
              <a:ahLst/>
              <a:cxnLst/>
              <a:rect l="l" t="t" r="r" b="b"/>
              <a:pathLst>
                <a:path h="516254">
                  <a:moveTo>
                    <a:pt x="0" y="515988"/>
                  </a:moveTo>
                  <a:lnTo>
                    <a:pt x="0" y="0"/>
                  </a:lnTo>
                </a:path>
              </a:pathLst>
            </a:custGeom>
            <a:ln w="6159">
              <a:solidFill>
                <a:srgbClr val="777B7D"/>
              </a:solidFill>
            </a:ln>
          </p:spPr>
          <p:txBody>
            <a:bodyPr wrap="square" lIns="0" tIns="0" rIns="0" bIns="0" rtlCol="0"/>
            <a:lstStyle/>
            <a:p>
              <a:endParaRPr/>
            </a:p>
          </p:txBody>
        </p:sp>
        <p:sp>
          <p:nvSpPr>
            <p:cNvPr id="1185" name="object 193">
              <a:extLst>
                <a:ext uri="{FF2B5EF4-FFF2-40B4-BE49-F238E27FC236}">
                  <a16:creationId xmlns:a16="http://schemas.microsoft.com/office/drawing/2014/main" id="{2285109F-E4AF-F062-C07E-EF5B0F599349}"/>
                </a:ext>
              </a:extLst>
            </p:cNvPr>
            <p:cNvSpPr/>
            <p:nvPr/>
          </p:nvSpPr>
          <p:spPr>
            <a:xfrm>
              <a:off x="5889472" y="7504213"/>
              <a:ext cx="40640" cy="522605"/>
            </a:xfrm>
            <a:custGeom>
              <a:avLst/>
              <a:gdLst/>
              <a:ahLst/>
              <a:cxnLst/>
              <a:rect l="l" t="t" r="r" b="b"/>
              <a:pathLst>
                <a:path w="40639" h="522604">
                  <a:moveTo>
                    <a:pt x="40043" y="515988"/>
                  </a:moveTo>
                  <a:lnTo>
                    <a:pt x="0" y="515988"/>
                  </a:lnTo>
                  <a:lnTo>
                    <a:pt x="0" y="522147"/>
                  </a:lnTo>
                  <a:lnTo>
                    <a:pt x="40043" y="522147"/>
                  </a:lnTo>
                  <a:lnTo>
                    <a:pt x="40043" y="515988"/>
                  </a:lnTo>
                  <a:close/>
                </a:path>
                <a:path w="40639" h="522604">
                  <a:moveTo>
                    <a:pt x="40043" y="0"/>
                  </a:moveTo>
                  <a:lnTo>
                    <a:pt x="0" y="0"/>
                  </a:lnTo>
                  <a:lnTo>
                    <a:pt x="0" y="6159"/>
                  </a:lnTo>
                  <a:lnTo>
                    <a:pt x="40043" y="6159"/>
                  </a:lnTo>
                  <a:lnTo>
                    <a:pt x="40043" y="0"/>
                  </a:lnTo>
                  <a:close/>
                </a:path>
              </a:pathLst>
            </a:custGeom>
            <a:solidFill>
              <a:srgbClr val="777B7D"/>
            </a:solidFill>
          </p:spPr>
          <p:txBody>
            <a:bodyPr wrap="square" lIns="0" tIns="0" rIns="0" bIns="0" rtlCol="0"/>
            <a:lstStyle/>
            <a:p>
              <a:endParaRPr/>
            </a:p>
          </p:txBody>
        </p:sp>
      </p:grpSp>
      <p:sp>
        <p:nvSpPr>
          <p:cNvPr id="1186" name="object 194">
            <a:extLst>
              <a:ext uri="{FF2B5EF4-FFF2-40B4-BE49-F238E27FC236}">
                <a16:creationId xmlns:a16="http://schemas.microsoft.com/office/drawing/2014/main" id="{8580692D-2CC3-8690-E78F-46C98BE62270}"/>
              </a:ext>
            </a:extLst>
          </p:cNvPr>
          <p:cNvSpPr txBox="1"/>
          <p:nvPr/>
        </p:nvSpPr>
        <p:spPr>
          <a:xfrm rot="5400000">
            <a:off x="2038718" y="4791872"/>
            <a:ext cx="292735" cy="1782445"/>
          </a:xfrm>
          <a:prstGeom prst="rect">
            <a:avLst/>
          </a:prstGeom>
        </p:spPr>
        <p:txBody>
          <a:bodyPr vert="vert270" wrap="square" lIns="0" tIns="0" rIns="0" bIns="0" rtlCol="0">
            <a:spAutoFit/>
          </a:bodyPr>
          <a:lstStyle/>
          <a:p>
            <a:pPr marR="770255" algn="ctr">
              <a:lnSpc>
                <a:spcPts val="625"/>
              </a:lnSpc>
            </a:pPr>
            <a:r>
              <a:rPr sz="550" dirty="0">
                <a:solidFill>
                  <a:srgbClr val="414042"/>
                </a:solidFill>
                <a:latin typeface="Trebuchet MS"/>
                <a:cs typeface="Trebuchet MS"/>
              </a:rPr>
              <a:t>Shanghai</a:t>
            </a:r>
            <a:r>
              <a:rPr sz="550" spc="70" dirty="0">
                <a:solidFill>
                  <a:srgbClr val="414042"/>
                </a:solidFill>
                <a:latin typeface="Trebuchet MS"/>
                <a:cs typeface="Trebuchet MS"/>
              </a:rPr>
              <a:t> </a:t>
            </a:r>
            <a:r>
              <a:rPr sz="550" dirty="0">
                <a:solidFill>
                  <a:srgbClr val="414042"/>
                </a:solidFill>
                <a:latin typeface="Trebuchet MS"/>
                <a:cs typeface="Trebuchet MS"/>
              </a:rPr>
              <a:t>under</a:t>
            </a:r>
            <a:r>
              <a:rPr sz="550" spc="70" dirty="0">
                <a:solidFill>
                  <a:srgbClr val="414042"/>
                </a:solidFill>
                <a:latin typeface="Trebuchet MS"/>
                <a:cs typeface="Trebuchet MS"/>
              </a:rPr>
              <a:t> </a:t>
            </a:r>
            <a:r>
              <a:rPr sz="550" spc="-10" dirty="0">
                <a:solidFill>
                  <a:srgbClr val="414042"/>
                </a:solidFill>
                <a:latin typeface="Trebuchet MS"/>
                <a:cs typeface="Trebuchet MS"/>
              </a:rPr>
              <a:t>partial</a:t>
            </a:r>
            <a:endParaRPr sz="550">
              <a:latin typeface="Trebuchet MS"/>
              <a:cs typeface="Trebuchet MS"/>
            </a:endParaRPr>
          </a:p>
          <a:p>
            <a:pPr marR="754380" algn="ctr">
              <a:lnSpc>
                <a:spcPct val="100000"/>
              </a:lnSpc>
            </a:pPr>
            <a:r>
              <a:rPr sz="550" dirty="0">
                <a:solidFill>
                  <a:srgbClr val="414042"/>
                </a:solidFill>
                <a:latin typeface="Trebuchet MS"/>
                <a:cs typeface="Trebuchet MS"/>
              </a:rPr>
              <a:t>lockdown</a:t>
            </a:r>
            <a:r>
              <a:rPr sz="550" spc="45" dirty="0">
                <a:solidFill>
                  <a:srgbClr val="414042"/>
                </a:solidFill>
                <a:latin typeface="Trebuchet MS"/>
                <a:cs typeface="Trebuchet MS"/>
              </a:rPr>
              <a:t> </a:t>
            </a:r>
            <a:r>
              <a:rPr sz="550" dirty="0">
                <a:solidFill>
                  <a:srgbClr val="414042"/>
                </a:solidFill>
                <a:latin typeface="Trebuchet MS"/>
                <a:cs typeface="Trebuchet MS"/>
              </a:rPr>
              <a:t>as</a:t>
            </a:r>
            <a:r>
              <a:rPr sz="550" spc="50" dirty="0">
                <a:solidFill>
                  <a:srgbClr val="414042"/>
                </a:solidFill>
                <a:latin typeface="Trebuchet MS"/>
                <a:cs typeface="Trebuchet MS"/>
              </a:rPr>
              <a:t> </a:t>
            </a:r>
            <a:r>
              <a:rPr sz="550" dirty="0">
                <a:solidFill>
                  <a:srgbClr val="414042"/>
                </a:solidFill>
                <a:latin typeface="Trebuchet MS"/>
                <a:cs typeface="Trebuchet MS"/>
              </a:rPr>
              <a:t>Omicron</a:t>
            </a:r>
            <a:r>
              <a:rPr sz="550" spc="50" dirty="0">
                <a:solidFill>
                  <a:srgbClr val="414042"/>
                </a:solidFill>
                <a:latin typeface="Trebuchet MS"/>
                <a:cs typeface="Trebuchet MS"/>
              </a:rPr>
              <a:t> </a:t>
            </a:r>
            <a:r>
              <a:rPr sz="550" spc="-10" dirty="0">
                <a:solidFill>
                  <a:srgbClr val="414042"/>
                </a:solidFill>
                <a:latin typeface="Trebuchet MS"/>
                <a:cs typeface="Trebuchet MS"/>
              </a:rPr>
              <a:t>emerges</a:t>
            </a:r>
            <a:endParaRPr sz="550">
              <a:latin typeface="Trebuchet MS"/>
              <a:cs typeface="Trebuchet MS"/>
            </a:endParaRPr>
          </a:p>
          <a:p>
            <a:pPr marL="814705" algn="ctr">
              <a:lnSpc>
                <a:spcPct val="100000"/>
              </a:lnSpc>
              <a:spcBef>
                <a:spcPts val="200"/>
              </a:spcBef>
            </a:pPr>
            <a:r>
              <a:rPr sz="550" dirty="0">
                <a:solidFill>
                  <a:srgbClr val="414042"/>
                </a:solidFill>
                <a:latin typeface="Trebuchet MS"/>
                <a:cs typeface="Trebuchet MS"/>
              </a:rPr>
              <a:t>Shanghai</a:t>
            </a:r>
            <a:r>
              <a:rPr sz="550" spc="40" dirty="0">
                <a:solidFill>
                  <a:srgbClr val="414042"/>
                </a:solidFill>
                <a:latin typeface="Trebuchet MS"/>
                <a:cs typeface="Trebuchet MS"/>
              </a:rPr>
              <a:t> </a:t>
            </a:r>
            <a:r>
              <a:rPr sz="550" dirty="0">
                <a:solidFill>
                  <a:srgbClr val="414042"/>
                </a:solidFill>
                <a:latin typeface="Trebuchet MS"/>
                <a:cs typeface="Trebuchet MS"/>
              </a:rPr>
              <a:t>under</a:t>
            </a:r>
            <a:r>
              <a:rPr sz="550" spc="45" dirty="0">
                <a:solidFill>
                  <a:srgbClr val="414042"/>
                </a:solidFill>
                <a:latin typeface="Trebuchet MS"/>
                <a:cs typeface="Trebuchet MS"/>
              </a:rPr>
              <a:t> </a:t>
            </a:r>
            <a:r>
              <a:rPr sz="550" spc="-30" dirty="0">
                <a:solidFill>
                  <a:srgbClr val="414042"/>
                </a:solidFill>
                <a:latin typeface="Trebuchet MS"/>
                <a:cs typeface="Trebuchet MS"/>
              </a:rPr>
              <a:t>full</a:t>
            </a:r>
            <a:r>
              <a:rPr sz="550" spc="45" dirty="0">
                <a:solidFill>
                  <a:srgbClr val="414042"/>
                </a:solidFill>
                <a:latin typeface="Trebuchet MS"/>
                <a:cs typeface="Trebuchet MS"/>
              </a:rPr>
              <a:t> </a:t>
            </a:r>
            <a:r>
              <a:rPr sz="550" spc="-10" dirty="0">
                <a:solidFill>
                  <a:srgbClr val="414042"/>
                </a:solidFill>
                <a:latin typeface="Trebuchet MS"/>
                <a:cs typeface="Trebuchet MS"/>
              </a:rPr>
              <a:t>lockdown</a:t>
            </a:r>
            <a:endParaRPr sz="550">
              <a:latin typeface="Trebuchet MS"/>
              <a:cs typeface="Trebuchet MS"/>
            </a:endParaRPr>
          </a:p>
        </p:txBody>
      </p:sp>
      <p:sp>
        <p:nvSpPr>
          <p:cNvPr id="1187" name="object 195">
            <a:extLst>
              <a:ext uri="{FF2B5EF4-FFF2-40B4-BE49-F238E27FC236}">
                <a16:creationId xmlns:a16="http://schemas.microsoft.com/office/drawing/2014/main" id="{CC1101F6-8156-7F82-952A-90B2DC83589C}"/>
              </a:ext>
            </a:extLst>
          </p:cNvPr>
          <p:cNvSpPr txBox="1"/>
          <p:nvPr/>
        </p:nvSpPr>
        <p:spPr>
          <a:xfrm rot="5400000">
            <a:off x="4901977" y="2112010"/>
            <a:ext cx="182880" cy="1567180"/>
          </a:xfrm>
          <a:prstGeom prst="rect">
            <a:avLst/>
          </a:prstGeom>
        </p:spPr>
        <p:txBody>
          <a:bodyPr vert="vert270" wrap="square" lIns="0" tIns="0" rIns="0" bIns="0" rtlCol="0">
            <a:spAutoFit/>
          </a:bodyPr>
          <a:lstStyle/>
          <a:p>
            <a:pPr marL="12700">
              <a:lnSpc>
                <a:spcPts val="625"/>
              </a:lnSpc>
            </a:pPr>
            <a:r>
              <a:rPr sz="550" spc="55" dirty="0">
                <a:solidFill>
                  <a:srgbClr val="414042"/>
                </a:solidFill>
                <a:latin typeface="Trebuchet MS"/>
                <a:cs typeface="Trebuchet MS"/>
              </a:rPr>
              <a:t>US</a:t>
            </a:r>
            <a:r>
              <a:rPr sz="550" spc="25" dirty="0">
                <a:solidFill>
                  <a:srgbClr val="414042"/>
                </a:solidFill>
                <a:latin typeface="Trebuchet MS"/>
                <a:cs typeface="Trebuchet MS"/>
              </a:rPr>
              <a:t> </a:t>
            </a:r>
            <a:r>
              <a:rPr sz="550" dirty="0">
                <a:solidFill>
                  <a:srgbClr val="414042"/>
                </a:solidFill>
                <a:latin typeface="Trebuchet MS"/>
                <a:cs typeface="Trebuchet MS"/>
              </a:rPr>
              <a:t>Speaker</a:t>
            </a:r>
            <a:r>
              <a:rPr sz="550" spc="25" dirty="0">
                <a:solidFill>
                  <a:srgbClr val="414042"/>
                </a:solidFill>
                <a:latin typeface="Trebuchet MS"/>
                <a:cs typeface="Trebuchet MS"/>
              </a:rPr>
              <a:t> </a:t>
            </a:r>
            <a:r>
              <a:rPr sz="550" dirty="0">
                <a:solidFill>
                  <a:srgbClr val="414042"/>
                </a:solidFill>
                <a:latin typeface="Trebuchet MS"/>
                <a:cs typeface="Trebuchet MS"/>
              </a:rPr>
              <a:t>of</a:t>
            </a:r>
            <a:r>
              <a:rPr sz="550" spc="25" dirty="0">
                <a:solidFill>
                  <a:srgbClr val="414042"/>
                </a:solidFill>
                <a:latin typeface="Trebuchet MS"/>
                <a:cs typeface="Trebuchet MS"/>
              </a:rPr>
              <a:t> </a:t>
            </a:r>
            <a:r>
              <a:rPr sz="550" dirty="0">
                <a:solidFill>
                  <a:srgbClr val="414042"/>
                </a:solidFill>
                <a:latin typeface="Trebuchet MS"/>
                <a:cs typeface="Trebuchet MS"/>
              </a:rPr>
              <a:t>the</a:t>
            </a:r>
            <a:r>
              <a:rPr sz="550" spc="30" dirty="0">
                <a:solidFill>
                  <a:srgbClr val="414042"/>
                </a:solidFill>
                <a:latin typeface="Trebuchet MS"/>
                <a:cs typeface="Trebuchet MS"/>
              </a:rPr>
              <a:t> </a:t>
            </a:r>
            <a:r>
              <a:rPr sz="550" dirty="0">
                <a:solidFill>
                  <a:srgbClr val="414042"/>
                </a:solidFill>
                <a:latin typeface="Trebuchet MS"/>
                <a:cs typeface="Trebuchet MS"/>
              </a:rPr>
              <a:t>House</a:t>
            </a:r>
            <a:r>
              <a:rPr sz="550" spc="25" dirty="0">
                <a:solidFill>
                  <a:srgbClr val="414042"/>
                </a:solidFill>
                <a:latin typeface="Trebuchet MS"/>
                <a:cs typeface="Trebuchet MS"/>
              </a:rPr>
              <a:t> </a:t>
            </a:r>
            <a:r>
              <a:rPr sz="550" dirty="0">
                <a:solidFill>
                  <a:srgbClr val="414042"/>
                </a:solidFill>
                <a:latin typeface="Trebuchet MS"/>
                <a:cs typeface="Trebuchet MS"/>
              </a:rPr>
              <a:t>Nancy</a:t>
            </a:r>
            <a:r>
              <a:rPr sz="550" spc="25" dirty="0">
                <a:solidFill>
                  <a:srgbClr val="414042"/>
                </a:solidFill>
                <a:latin typeface="Trebuchet MS"/>
                <a:cs typeface="Trebuchet MS"/>
              </a:rPr>
              <a:t> </a:t>
            </a:r>
            <a:r>
              <a:rPr sz="550" dirty="0">
                <a:solidFill>
                  <a:srgbClr val="414042"/>
                </a:solidFill>
                <a:latin typeface="Trebuchet MS"/>
                <a:cs typeface="Trebuchet MS"/>
              </a:rPr>
              <a:t>Pelosi</a:t>
            </a:r>
            <a:r>
              <a:rPr sz="550" spc="30" dirty="0">
                <a:solidFill>
                  <a:srgbClr val="414042"/>
                </a:solidFill>
                <a:latin typeface="Trebuchet MS"/>
                <a:cs typeface="Trebuchet MS"/>
              </a:rPr>
              <a:t> </a:t>
            </a:r>
            <a:r>
              <a:rPr sz="550" dirty="0">
                <a:solidFill>
                  <a:srgbClr val="414042"/>
                </a:solidFill>
                <a:latin typeface="Trebuchet MS"/>
                <a:cs typeface="Trebuchet MS"/>
              </a:rPr>
              <a:t>arrives</a:t>
            </a:r>
            <a:r>
              <a:rPr sz="550" spc="25" dirty="0">
                <a:solidFill>
                  <a:srgbClr val="414042"/>
                </a:solidFill>
                <a:latin typeface="Trebuchet MS"/>
                <a:cs typeface="Trebuchet MS"/>
              </a:rPr>
              <a:t> </a:t>
            </a:r>
            <a:r>
              <a:rPr sz="550" spc="-25" dirty="0">
                <a:solidFill>
                  <a:srgbClr val="414042"/>
                </a:solidFill>
                <a:latin typeface="Trebuchet MS"/>
                <a:cs typeface="Trebuchet MS"/>
              </a:rPr>
              <a:t>in</a:t>
            </a:r>
            <a:endParaRPr sz="550">
              <a:latin typeface="Trebuchet MS"/>
              <a:cs typeface="Trebuchet MS"/>
            </a:endParaRPr>
          </a:p>
          <a:p>
            <a:pPr marL="12700">
              <a:lnSpc>
                <a:spcPct val="100000"/>
              </a:lnSpc>
            </a:pPr>
            <a:r>
              <a:rPr sz="550" spc="-10" dirty="0">
                <a:solidFill>
                  <a:srgbClr val="414042"/>
                </a:solidFill>
                <a:latin typeface="Trebuchet MS"/>
                <a:cs typeface="Trebuchet MS"/>
              </a:rPr>
              <a:t>Taiwan</a:t>
            </a:r>
            <a:r>
              <a:rPr sz="550" spc="-5" dirty="0">
                <a:solidFill>
                  <a:srgbClr val="414042"/>
                </a:solidFill>
                <a:latin typeface="Trebuchet MS"/>
                <a:cs typeface="Trebuchet MS"/>
              </a:rPr>
              <a:t> </a:t>
            </a:r>
            <a:r>
              <a:rPr sz="550" dirty="0">
                <a:solidFill>
                  <a:srgbClr val="414042"/>
                </a:solidFill>
                <a:latin typeface="Trebuchet MS"/>
                <a:cs typeface="Trebuchet MS"/>
              </a:rPr>
              <a:t>as China ratchets up </a:t>
            </a:r>
            <a:r>
              <a:rPr sz="550" spc="-10" dirty="0">
                <a:solidFill>
                  <a:srgbClr val="414042"/>
                </a:solidFill>
                <a:latin typeface="Trebuchet MS"/>
                <a:cs typeface="Trebuchet MS"/>
              </a:rPr>
              <a:t>military</a:t>
            </a:r>
            <a:r>
              <a:rPr sz="550" dirty="0">
                <a:solidFill>
                  <a:srgbClr val="414042"/>
                </a:solidFill>
                <a:latin typeface="Trebuchet MS"/>
                <a:cs typeface="Trebuchet MS"/>
              </a:rPr>
              <a:t> </a:t>
            </a:r>
            <a:r>
              <a:rPr sz="550" spc="-10" dirty="0">
                <a:solidFill>
                  <a:srgbClr val="414042"/>
                </a:solidFill>
                <a:latin typeface="Trebuchet MS"/>
                <a:cs typeface="Trebuchet MS"/>
              </a:rPr>
              <a:t>activity</a:t>
            </a:r>
            <a:endParaRPr sz="550">
              <a:latin typeface="Trebuchet MS"/>
              <a:cs typeface="Trebuchet MS"/>
            </a:endParaRPr>
          </a:p>
        </p:txBody>
      </p:sp>
      <p:grpSp>
        <p:nvGrpSpPr>
          <p:cNvPr id="1188" name="object 196">
            <a:extLst>
              <a:ext uri="{FF2B5EF4-FFF2-40B4-BE49-F238E27FC236}">
                <a16:creationId xmlns:a16="http://schemas.microsoft.com/office/drawing/2014/main" id="{279391E4-4A56-4B4A-48D7-EEF35C0C4A8F}"/>
              </a:ext>
            </a:extLst>
          </p:cNvPr>
          <p:cNvGrpSpPr/>
          <p:nvPr/>
        </p:nvGrpSpPr>
        <p:grpSpPr>
          <a:xfrm rot="5400000">
            <a:off x="4093448" y="2866764"/>
            <a:ext cx="161290" cy="50165"/>
            <a:chOff x="2988005" y="5362778"/>
            <a:chExt cx="161290" cy="50165"/>
          </a:xfrm>
        </p:grpSpPr>
        <p:sp>
          <p:nvSpPr>
            <p:cNvPr id="1189" name="object 197">
              <a:extLst>
                <a:ext uri="{FF2B5EF4-FFF2-40B4-BE49-F238E27FC236}">
                  <a16:creationId xmlns:a16="http://schemas.microsoft.com/office/drawing/2014/main" id="{7A336FF5-BE2A-7E6C-BE12-1766A772CC24}"/>
                </a:ext>
              </a:extLst>
            </p:cNvPr>
            <p:cNvSpPr/>
            <p:nvPr/>
          </p:nvSpPr>
          <p:spPr>
            <a:xfrm>
              <a:off x="2991180" y="5387466"/>
              <a:ext cx="158115" cy="1270"/>
            </a:xfrm>
            <a:custGeom>
              <a:avLst/>
              <a:gdLst/>
              <a:ahLst/>
              <a:cxnLst/>
              <a:rect l="l" t="t" r="r" b="b"/>
              <a:pathLst>
                <a:path w="158114" h="1270">
                  <a:moveTo>
                    <a:pt x="157543" y="0"/>
                  </a:moveTo>
                  <a:lnTo>
                    <a:pt x="0" y="914"/>
                  </a:lnTo>
                </a:path>
              </a:pathLst>
            </a:custGeom>
            <a:solidFill>
              <a:srgbClr val="6D6E71"/>
            </a:solidFill>
          </p:spPr>
          <p:txBody>
            <a:bodyPr wrap="square" lIns="0" tIns="0" rIns="0" bIns="0" rtlCol="0"/>
            <a:lstStyle/>
            <a:p>
              <a:endParaRPr/>
            </a:p>
          </p:txBody>
        </p:sp>
        <p:sp>
          <p:nvSpPr>
            <p:cNvPr id="1190" name="object 198">
              <a:extLst>
                <a:ext uri="{FF2B5EF4-FFF2-40B4-BE49-F238E27FC236}">
                  <a16:creationId xmlns:a16="http://schemas.microsoft.com/office/drawing/2014/main" id="{E1FB832B-BAC9-860B-6E49-2F2B95B5019E}"/>
                </a:ext>
              </a:extLst>
            </p:cNvPr>
            <p:cNvSpPr/>
            <p:nvPr/>
          </p:nvSpPr>
          <p:spPr>
            <a:xfrm>
              <a:off x="2991180" y="5387720"/>
              <a:ext cx="114300" cy="1270"/>
            </a:xfrm>
            <a:custGeom>
              <a:avLst/>
              <a:gdLst/>
              <a:ahLst/>
              <a:cxnLst/>
              <a:rect l="l" t="t" r="r" b="b"/>
              <a:pathLst>
                <a:path w="114300" h="1270">
                  <a:moveTo>
                    <a:pt x="0" y="660"/>
                  </a:moveTo>
                  <a:lnTo>
                    <a:pt x="114058" y="0"/>
                  </a:lnTo>
                </a:path>
              </a:pathLst>
            </a:custGeom>
            <a:ln w="6159">
              <a:solidFill>
                <a:srgbClr val="777B7D"/>
              </a:solidFill>
            </a:ln>
          </p:spPr>
          <p:txBody>
            <a:bodyPr wrap="square" lIns="0" tIns="0" rIns="0" bIns="0" rtlCol="0"/>
            <a:lstStyle/>
            <a:p>
              <a:endParaRPr/>
            </a:p>
          </p:txBody>
        </p:sp>
        <p:sp>
          <p:nvSpPr>
            <p:cNvPr id="1191" name="object 199">
              <a:extLst>
                <a:ext uri="{FF2B5EF4-FFF2-40B4-BE49-F238E27FC236}">
                  <a16:creationId xmlns:a16="http://schemas.microsoft.com/office/drawing/2014/main" id="{07E6D3EE-3A26-7643-7E2D-6FA2ED6E0F92}"/>
                </a:ext>
              </a:extLst>
            </p:cNvPr>
            <p:cNvSpPr/>
            <p:nvPr/>
          </p:nvSpPr>
          <p:spPr>
            <a:xfrm>
              <a:off x="3087306" y="5362778"/>
              <a:ext cx="61594" cy="50165"/>
            </a:xfrm>
            <a:custGeom>
              <a:avLst/>
              <a:gdLst/>
              <a:ahLst/>
              <a:cxnLst/>
              <a:rect l="l" t="t" r="r" b="b"/>
              <a:pathLst>
                <a:path w="61594" h="50164">
                  <a:moveTo>
                    <a:pt x="0" y="0"/>
                  </a:moveTo>
                  <a:lnTo>
                    <a:pt x="14681" y="24942"/>
                  </a:lnTo>
                  <a:lnTo>
                    <a:pt x="279" y="50076"/>
                  </a:lnTo>
                  <a:lnTo>
                    <a:pt x="61417" y="24676"/>
                  </a:lnTo>
                  <a:lnTo>
                    <a:pt x="0" y="0"/>
                  </a:lnTo>
                  <a:close/>
                </a:path>
              </a:pathLst>
            </a:custGeom>
            <a:solidFill>
              <a:srgbClr val="777B7D"/>
            </a:solidFill>
          </p:spPr>
          <p:txBody>
            <a:bodyPr wrap="square" lIns="0" tIns="0" rIns="0" bIns="0" rtlCol="0"/>
            <a:lstStyle/>
            <a:p>
              <a:endParaRPr/>
            </a:p>
          </p:txBody>
        </p:sp>
      </p:grpSp>
      <p:sp>
        <p:nvSpPr>
          <p:cNvPr id="1192" name="object 200">
            <a:extLst>
              <a:ext uri="{FF2B5EF4-FFF2-40B4-BE49-F238E27FC236}">
                <a16:creationId xmlns:a16="http://schemas.microsoft.com/office/drawing/2014/main" id="{50100B2D-4329-DC10-54A2-D2D4C1356B2A}"/>
              </a:ext>
            </a:extLst>
          </p:cNvPr>
          <p:cNvSpPr txBox="1"/>
          <p:nvPr/>
        </p:nvSpPr>
        <p:spPr>
          <a:xfrm rot="5400000">
            <a:off x="5008498" y="2070707"/>
            <a:ext cx="266700" cy="902335"/>
          </a:xfrm>
          <a:prstGeom prst="rect">
            <a:avLst/>
          </a:prstGeom>
        </p:spPr>
        <p:txBody>
          <a:bodyPr vert="vert270" wrap="square" lIns="0" tIns="0" rIns="0" bIns="0" rtlCol="0">
            <a:spAutoFit/>
          </a:bodyPr>
          <a:lstStyle/>
          <a:p>
            <a:pPr algn="ctr">
              <a:lnSpc>
                <a:spcPts val="625"/>
              </a:lnSpc>
            </a:pPr>
            <a:r>
              <a:rPr sz="550" dirty="0">
                <a:solidFill>
                  <a:srgbClr val="414042"/>
                </a:solidFill>
                <a:latin typeface="Trebuchet MS"/>
                <a:cs typeface="Trebuchet MS"/>
              </a:rPr>
              <a:t>Bank</a:t>
            </a:r>
            <a:r>
              <a:rPr sz="550" spc="25" dirty="0">
                <a:solidFill>
                  <a:srgbClr val="414042"/>
                </a:solidFill>
                <a:latin typeface="Trebuchet MS"/>
                <a:cs typeface="Trebuchet MS"/>
              </a:rPr>
              <a:t> </a:t>
            </a:r>
            <a:r>
              <a:rPr sz="550" dirty="0">
                <a:solidFill>
                  <a:srgbClr val="414042"/>
                </a:solidFill>
                <a:latin typeface="Trebuchet MS"/>
                <a:cs typeface="Trebuchet MS"/>
              </a:rPr>
              <a:t>of</a:t>
            </a:r>
            <a:r>
              <a:rPr sz="550" spc="30" dirty="0">
                <a:solidFill>
                  <a:srgbClr val="414042"/>
                </a:solidFill>
                <a:latin typeface="Trebuchet MS"/>
                <a:cs typeface="Trebuchet MS"/>
              </a:rPr>
              <a:t> </a:t>
            </a:r>
            <a:r>
              <a:rPr sz="550" dirty="0">
                <a:solidFill>
                  <a:srgbClr val="414042"/>
                </a:solidFill>
                <a:latin typeface="Trebuchet MS"/>
                <a:cs typeface="Trebuchet MS"/>
              </a:rPr>
              <a:t>England</a:t>
            </a:r>
            <a:r>
              <a:rPr sz="550" spc="25" dirty="0">
                <a:solidFill>
                  <a:srgbClr val="414042"/>
                </a:solidFill>
                <a:latin typeface="Trebuchet MS"/>
                <a:cs typeface="Trebuchet MS"/>
              </a:rPr>
              <a:t> </a:t>
            </a:r>
            <a:r>
              <a:rPr sz="550" spc="-10" dirty="0">
                <a:solidFill>
                  <a:srgbClr val="414042"/>
                </a:solidFill>
                <a:latin typeface="Trebuchet MS"/>
                <a:cs typeface="Trebuchet MS"/>
              </a:rPr>
              <a:t>intervenes</a:t>
            </a:r>
            <a:endParaRPr sz="550">
              <a:latin typeface="Trebuchet MS"/>
              <a:cs typeface="Trebuchet MS"/>
            </a:endParaRPr>
          </a:p>
          <a:p>
            <a:pPr marL="178435" marR="170815" indent="-635" algn="ctr">
              <a:lnSpc>
                <a:spcPct val="100000"/>
              </a:lnSpc>
            </a:pPr>
            <a:r>
              <a:rPr sz="550" dirty="0">
                <a:solidFill>
                  <a:srgbClr val="414042"/>
                </a:solidFill>
                <a:latin typeface="Trebuchet MS"/>
                <a:cs typeface="Trebuchet MS"/>
              </a:rPr>
              <a:t>to</a:t>
            </a:r>
            <a:r>
              <a:rPr sz="550" spc="30" dirty="0">
                <a:solidFill>
                  <a:srgbClr val="414042"/>
                </a:solidFill>
                <a:latin typeface="Trebuchet MS"/>
                <a:cs typeface="Trebuchet MS"/>
              </a:rPr>
              <a:t> </a:t>
            </a:r>
            <a:r>
              <a:rPr sz="550" dirty="0">
                <a:solidFill>
                  <a:srgbClr val="414042"/>
                </a:solidFill>
                <a:latin typeface="Trebuchet MS"/>
                <a:cs typeface="Trebuchet MS"/>
              </a:rPr>
              <a:t>buy</a:t>
            </a:r>
            <a:r>
              <a:rPr sz="550" spc="30" dirty="0">
                <a:solidFill>
                  <a:srgbClr val="414042"/>
                </a:solidFill>
                <a:latin typeface="Trebuchet MS"/>
                <a:cs typeface="Trebuchet MS"/>
              </a:rPr>
              <a:t> </a:t>
            </a:r>
            <a:r>
              <a:rPr sz="550" dirty="0">
                <a:solidFill>
                  <a:srgbClr val="414042"/>
                </a:solidFill>
                <a:latin typeface="Trebuchet MS"/>
                <a:cs typeface="Trebuchet MS"/>
              </a:rPr>
              <a:t>bonds</a:t>
            </a:r>
            <a:r>
              <a:rPr sz="550" spc="30" dirty="0">
                <a:solidFill>
                  <a:srgbClr val="414042"/>
                </a:solidFill>
                <a:latin typeface="Trebuchet MS"/>
                <a:cs typeface="Trebuchet MS"/>
              </a:rPr>
              <a:t> </a:t>
            </a:r>
            <a:r>
              <a:rPr sz="550" spc="-25" dirty="0">
                <a:solidFill>
                  <a:srgbClr val="414042"/>
                </a:solidFill>
                <a:latin typeface="Trebuchet MS"/>
                <a:cs typeface="Trebuchet MS"/>
              </a:rPr>
              <a:t>as</a:t>
            </a:r>
            <a:r>
              <a:rPr sz="550" spc="500" dirty="0">
                <a:solidFill>
                  <a:srgbClr val="414042"/>
                </a:solidFill>
                <a:latin typeface="Trebuchet MS"/>
                <a:cs typeface="Trebuchet MS"/>
              </a:rPr>
              <a:t> </a:t>
            </a:r>
            <a:r>
              <a:rPr sz="550" dirty="0">
                <a:solidFill>
                  <a:srgbClr val="414042"/>
                </a:solidFill>
                <a:latin typeface="Trebuchet MS"/>
                <a:cs typeface="Trebuchet MS"/>
              </a:rPr>
              <a:t>pound</a:t>
            </a:r>
            <a:r>
              <a:rPr sz="550" spc="75" dirty="0">
                <a:solidFill>
                  <a:srgbClr val="414042"/>
                </a:solidFill>
                <a:latin typeface="Trebuchet MS"/>
                <a:cs typeface="Trebuchet MS"/>
              </a:rPr>
              <a:t> </a:t>
            </a:r>
            <a:r>
              <a:rPr sz="550" spc="-10" dirty="0">
                <a:solidFill>
                  <a:srgbClr val="414042"/>
                </a:solidFill>
                <a:latin typeface="Trebuchet MS"/>
                <a:cs typeface="Trebuchet MS"/>
              </a:rPr>
              <a:t>plummets</a:t>
            </a:r>
            <a:endParaRPr sz="550">
              <a:latin typeface="Trebuchet MS"/>
              <a:cs typeface="Trebuchet MS"/>
            </a:endParaRPr>
          </a:p>
        </p:txBody>
      </p:sp>
      <p:grpSp>
        <p:nvGrpSpPr>
          <p:cNvPr id="1193" name="object 201">
            <a:extLst>
              <a:ext uri="{FF2B5EF4-FFF2-40B4-BE49-F238E27FC236}">
                <a16:creationId xmlns:a16="http://schemas.microsoft.com/office/drawing/2014/main" id="{0013C313-EFE0-D470-8E0A-D9800C05E32C}"/>
              </a:ext>
            </a:extLst>
          </p:cNvPr>
          <p:cNvGrpSpPr/>
          <p:nvPr/>
        </p:nvGrpSpPr>
        <p:grpSpPr>
          <a:xfrm rot="5400000">
            <a:off x="4297144" y="2039384"/>
            <a:ext cx="279400" cy="1487805"/>
            <a:chOff x="2820390" y="4381207"/>
            <a:chExt cx="279400" cy="1487805"/>
          </a:xfrm>
        </p:grpSpPr>
        <p:sp>
          <p:nvSpPr>
            <p:cNvPr id="1194" name="object 202">
              <a:extLst>
                <a:ext uri="{FF2B5EF4-FFF2-40B4-BE49-F238E27FC236}">
                  <a16:creationId xmlns:a16="http://schemas.microsoft.com/office/drawing/2014/main" id="{0511CEBD-2028-21C0-9190-2C14415BB626}"/>
                </a:ext>
              </a:extLst>
            </p:cNvPr>
            <p:cNvSpPr/>
            <p:nvPr/>
          </p:nvSpPr>
          <p:spPr>
            <a:xfrm>
              <a:off x="2823578" y="4405718"/>
              <a:ext cx="108585" cy="1270"/>
            </a:xfrm>
            <a:custGeom>
              <a:avLst/>
              <a:gdLst/>
              <a:ahLst/>
              <a:cxnLst/>
              <a:rect l="l" t="t" r="r" b="b"/>
              <a:pathLst>
                <a:path w="108585" h="1270">
                  <a:moveTo>
                    <a:pt x="108267" y="0"/>
                  </a:moveTo>
                  <a:lnTo>
                    <a:pt x="0" y="914"/>
                  </a:lnTo>
                </a:path>
              </a:pathLst>
            </a:custGeom>
            <a:solidFill>
              <a:srgbClr val="6D6E71"/>
            </a:solidFill>
          </p:spPr>
          <p:txBody>
            <a:bodyPr wrap="square" lIns="0" tIns="0" rIns="0" bIns="0" rtlCol="0"/>
            <a:lstStyle/>
            <a:p>
              <a:endParaRPr/>
            </a:p>
          </p:txBody>
        </p:sp>
        <p:sp>
          <p:nvSpPr>
            <p:cNvPr id="1195" name="object 203">
              <a:extLst>
                <a:ext uri="{FF2B5EF4-FFF2-40B4-BE49-F238E27FC236}">
                  <a16:creationId xmlns:a16="http://schemas.microsoft.com/office/drawing/2014/main" id="{DD9A61EB-6812-3B09-9921-2F298B3909DF}"/>
                </a:ext>
              </a:extLst>
            </p:cNvPr>
            <p:cNvSpPr/>
            <p:nvPr/>
          </p:nvSpPr>
          <p:spPr>
            <a:xfrm>
              <a:off x="2823565" y="4406087"/>
              <a:ext cx="65405" cy="635"/>
            </a:xfrm>
            <a:custGeom>
              <a:avLst/>
              <a:gdLst/>
              <a:ahLst/>
              <a:cxnLst/>
              <a:rect l="l" t="t" r="r" b="b"/>
              <a:pathLst>
                <a:path w="65405" h="635">
                  <a:moveTo>
                    <a:pt x="0" y="546"/>
                  </a:moveTo>
                  <a:lnTo>
                    <a:pt x="64782" y="0"/>
                  </a:lnTo>
                </a:path>
              </a:pathLst>
            </a:custGeom>
            <a:ln w="6159">
              <a:solidFill>
                <a:srgbClr val="777B7D"/>
              </a:solidFill>
            </a:ln>
          </p:spPr>
          <p:txBody>
            <a:bodyPr wrap="square" lIns="0" tIns="0" rIns="0" bIns="0" rtlCol="0"/>
            <a:lstStyle/>
            <a:p>
              <a:endParaRPr/>
            </a:p>
          </p:txBody>
        </p:sp>
        <p:sp>
          <p:nvSpPr>
            <p:cNvPr id="1196" name="object 204">
              <a:extLst>
                <a:ext uri="{FF2B5EF4-FFF2-40B4-BE49-F238E27FC236}">
                  <a16:creationId xmlns:a16="http://schemas.microsoft.com/office/drawing/2014/main" id="{60280955-E411-E2D1-2358-5ECC3357765C}"/>
                </a:ext>
              </a:extLst>
            </p:cNvPr>
            <p:cNvSpPr/>
            <p:nvPr/>
          </p:nvSpPr>
          <p:spPr>
            <a:xfrm>
              <a:off x="2870352" y="4381207"/>
              <a:ext cx="61594" cy="50165"/>
            </a:xfrm>
            <a:custGeom>
              <a:avLst/>
              <a:gdLst/>
              <a:ahLst/>
              <a:cxnLst/>
              <a:rect l="l" t="t" r="r" b="b"/>
              <a:pathLst>
                <a:path w="61594" h="50164">
                  <a:moveTo>
                    <a:pt x="0" y="0"/>
                  </a:moveTo>
                  <a:lnTo>
                    <a:pt x="14757" y="24904"/>
                  </a:lnTo>
                  <a:lnTo>
                    <a:pt x="431" y="50076"/>
                  </a:lnTo>
                  <a:lnTo>
                    <a:pt x="61493" y="24511"/>
                  </a:lnTo>
                  <a:lnTo>
                    <a:pt x="0" y="0"/>
                  </a:lnTo>
                  <a:close/>
                </a:path>
              </a:pathLst>
            </a:custGeom>
            <a:solidFill>
              <a:srgbClr val="777B7D"/>
            </a:solidFill>
          </p:spPr>
          <p:txBody>
            <a:bodyPr wrap="square" lIns="0" tIns="0" rIns="0" bIns="0" rtlCol="0"/>
            <a:lstStyle/>
            <a:p>
              <a:endParaRPr/>
            </a:p>
          </p:txBody>
        </p:sp>
        <p:sp>
          <p:nvSpPr>
            <p:cNvPr id="1197" name="object 205">
              <a:extLst>
                <a:ext uri="{FF2B5EF4-FFF2-40B4-BE49-F238E27FC236}">
                  <a16:creationId xmlns:a16="http://schemas.microsoft.com/office/drawing/2014/main" id="{E707F5A3-7398-35BB-E9B1-7E233232BC4D}"/>
                </a:ext>
              </a:extLst>
            </p:cNvPr>
            <p:cNvSpPr/>
            <p:nvPr/>
          </p:nvSpPr>
          <p:spPr>
            <a:xfrm>
              <a:off x="2867990" y="5843269"/>
              <a:ext cx="231775" cy="1270"/>
            </a:xfrm>
            <a:custGeom>
              <a:avLst/>
              <a:gdLst/>
              <a:ahLst/>
              <a:cxnLst/>
              <a:rect l="l" t="t" r="r" b="b"/>
              <a:pathLst>
                <a:path w="231775" h="1270">
                  <a:moveTo>
                    <a:pt x="231457" y="0"/>
                  </a:moveTo>
                  <a:lnTo>
                    <a:pt x="0" y="914"/>
                  </a:lnTo>
                </a:path>
              </a:pathLst>
            </a:custGeom>
            <a:solidFill>
              <a:srgbClr val="6D6E71"/>
            </a:solidFill>
          </p:spPr>
          <p:txBody>
            <a:bodyPr wrap="square" lIns="0" tIns="0" rIns="0" bIns="0" rtlCol="0"/>
            <a:lstStyle/>
            <a:p>
              <a:endParaRPr/>
            </a:p>
          </p:txBody>
        </p:sp>
        <p:sp>
          <p:nvSpPr>
            <p:cNvPr id="1198" name="object 206">
              <a:extLst>
                <a:ext uri="{FF2B5EF4-FFF2-40B4-BE49-F238E27FC236}">
                  <a16:creationId xmlns:a16="http://schemas.microsoft.com/office/drawing/2014/main" id="{1A2E677E-28B1-83CB-DDC5-386D637DB404}"/>
                </a:ext>
              </a:extLst>
            </p:cNvPr>
            <p:cNvSpPr/>
            <p:nvPr/>
          </p:nvSpPr>
          <p:spPr>
            <a:xfrm>
              <a:off x="2867990" y="5843447"/>
              <a:ext cx="188595" cy="1270"/>
            </a:xfrm>
            <a:custGeom>
              <a:avLst/>
              <a:gdLst/>
              <a:ahLst/>
              <a:cxnLst/>
              <a:rect l="l" t="t" r="r" b="b"/>
              <a:pathLst>
                <a:path w="188594" h="1270">
                  <a:moveTo>
                    <a:pt x="0" y="736"/>
                  </a:moveTo>
                  <a:lnTo>
                    <a:pt x="187972" y="0"/>
                  </a:lnTo>
                </a:path>
              </a:pathLst>
            </a:custGeom>
            <a:ln w="6159">
              <a:solidFill>
                <a:srgbClr val="777B7D"/>
              </a:solidFill>
            </a:ln>
          </p:spPr>
          <p:txBody>
            <a:bodyPr wrap="square" lIns="0" tIns="0" rIns="0" bIns="0" rtlCol="0"/>
            <a:lstStyle/>
            <a:p>
              <a:endParaRPr/>
            </a:p>
          </p:txBody>
        </p:sp>
        <p:sp>
          <p:nvSpPr>
            <p:cNvPr id="1199" name="object 207">
              <a:extLst>
                <a:ext uri="{FF2B5EF4-FFF2-40B4-BE49-F238E27FC236}">
                  <a16:creationId xmlns:a16="http://schemas.microsoft.com/office/drawing/2014/main" id="{A32F384A-8093-1E98-A53A-69F7186DFC4B}"/>
                </a:ext>
              </a:extLst>
            </p:cNvPr>
            <p:cNvSpPr/>
            <p:nvPr/>
          </p:nvSpPr>
          <p:spPr>
            <a:xfrm>
              <a:off x="3038068" y="5818466"/>
              <a:ext cx="61594" cy="50165"/>
            </a:xfrm>
            <a:custGeom>
              <a:avLst/>
              <a:gdLst/>
              <a:ahLst/>
              <a:cxnLst/>
              <a:rect l="l" t="t" r="r" b="b"/>
              <a:pathLst>
                <a:path w="61594" h="50164">
                  <a:moveTo>
                    <a:pt x="0" y="0"/>
                  </a:moveTo>
                  <a:lnTo>
                    <a:pt x="14643" y="24993"/>
                  </a:lnTo>
                  <a:lnTo>
                    <a:pt x="190" y="50076"/>
                  </a:lnTo>
                  <a:lnTo>
                    <a:pt x="61379" y="24803"/>
                  </a:lnTo>
                  <a:lnTo>
                    <a:pt x="0" y="0"/>
                  </a:lnTo>
                  <a:close/>
                </a:path>
              </a:pathLst>
            </a:custGeom>
            <a:solidFill>
              <a:srgbClr val="777B7D"/>
            </a:solidFill>
          </p:spPr>
          <p:txBody>
            <a:bodyPr wrap="square" lIns="0" tIns="0" rIns="0" bIns="0" rtlCol="0"/>
            <a:lstStyle/>
            <a:p>
              <a:endParaRPr/>
            </a:p>
          </p:txBody>
        </p:sp>
      </p:grpSp>
      <p:sp>
        <p:nvSpPr>
          <p:cNvPr id="1200" name="object 208">
            <a:extLst>
              <a:ext uri="{FF2B5EF4-FFF2-40B4-BE49-F238E27FC236}">
                <a16:creationId xmlns:a16="http://schemas.microsoft.com/office/drawing/2014/main" id="{169CE6F1-AE1F-BD6C-43AD-9016543B9A4A}"/>
              </a:ext>
            </a:extLst>
          </p:cNvPr>
          <p:cNvSpPr txBox="1"/>
          <p:nvPr/>
        </p:nvSpPr>
        <p:spPr>
          <a:xfrm rot="5400000">
            <a:off x="3326172" y="4875185"/>
            <a:ext cx="182880" cy="956944"/>
          </a:xfrm>
          <a:prstGeom prst="rect">
            <a:avLst/>
          </a:prstGeom>
        </p:spPr>
        <p:txBody>
          <a:bodyPr vert="vert270" wrap="square" lIns="0" tIns="0" rIns="0" bIns="0" rtlCol="0">
            <a:spAutoFit/>
          </a:bodyPr>
          <a:lstStyle/>
          <a:p>
            <a:pPr marR="5080" algn="r">
              <a:lnSpc>
                <a:spcPts val="625"/>
              </a:lnSpc>
            </a:pPr>
            <a:r>
              <a:rPr sz="550" dirty="0">
                <a:solidFill>
                  <a:srgbClr val="414042"/>
                </a:solidFill>
                <a:latin typeface="Trebuchet MS"/>
                <a:cs typeface="Trebuchet MS"/>
              </a:rPr>
              <a:t>China’s</a:t>
            </a:r>
            <a:r>
              <a:rPr sz="550" spc="5" dirty="0">
                <a:solidFill>
                  <a:srgbClr val="414042"/>
                </a:solidFill>
                <a:latin typeface="Trebuchet MS"/>
                <a:cs typeface="Trebuchet MS"/>
              </a:rPr>
              <a:t> </a:t>
            </a:r>
            <a:r>
              <a:rPr sz="550" dirty="0">
                <a:solidFill>
                  <a:srgbClr val="414042"/>
                </a:solidFill>
                <a:latin typeface="Trebuchet MS"/>
                <a:cs typeface="Trebuchet MS"/>
              </a:rPr>
              <a:t>solar</a:t>
            </a:r>
            <a:r>
              <a:rPr sz="550" spc="10" dirty="0">
                <a:solidFill>
                  <a:srgbClr val="414042"/>
                </a:solidFill>
                <a:latin typeface="Trebuchet MS"/>
                <a:cs typeface="Trebuchet MS"/>
              </a:rPr>
              <a:t> </a:t>
            </a:r>
            <a:r>
              <a:rPr sz="550" dirty="0">
                <a:solidFill>
                  <a:srgbClr val="414042"/>
                </a:solidFill>
                <a:latin typeface="Trebuchet MS"/>
                <a:cs typeface="Trebuchet MS"/>
              </a:rPr>
              <a:t>module</a:t>
            </a:r>
            <a:r>
              <a:rPr sz="550" spc="10" dirty="0">
                <a:solidFill>
                  <a:srgbClr val="414042"/>
                </a:solidFill>
                <a:latin typeface="Trebuchet MS"/>
                <a:cs typeface="Trebuchet MS"/>
              </a:rPr>
              <a:t> </a:t>
            </a:r>
            <a:r>
              <a:rPr sz="550" spc="-10" dirty="0">
                <a:solidFill>
                  <a:srgbClr val="414042"/>
                </a:solidFill>
                <a:latin typeface="Trebuchet MS"/>
                <a:cs typeface="Trebuchet MS"/>
              </a:rPr>
              <a:t>exports</a:t>
            </a:r>
            <a:endParaRPr sz="550">
              <a:latin typeface="Trebuchet MS"/>
              <a:cs typeface="Trebuchet MS"/>
            </a:endParaRPr>
          </a:p>
          <a:p>
            <a:pPr marR="5080" algn="r">
              <a:lnSpc>
                <a:spcPct val="100000"/>
              </a:lnSpc>
            </a:pPr>
            <a:r>
              <a:rPr sz="550" spc="-10" dirty="0">
                <a:solidFill>
                  <a:srgbClr val="414042"/>
                </a:solidFill>
                <a:latin typeface="Trebuchet MS"/>
                <a:cs typeface="Trebuchet MS"/>
              </a:rPr>
              <a:t>jump</a:t>
            </a:r>
            <a:r>
              <a:rPr sz="550" spc="-35" dirty="0">
                <a:solidFill>
                  <a:srgbClr val="414042"/>
                </a:solidFill>
                <a:latin typeface="Trebuchet MS"/>
                <a:cs typeface="Trebuchet MS"/>
              </a:rPr>
              <a:t> </a:t>
            </a:r>
            <a:r>
              <a:rPr sz="550" spc="85" dirty="0">
                <a:solidFill>
                  <a:srgbClr val="414042"/>
                </a:solidFill>
                <a:latin typeface="Trebuchet MS"/>
                <a:cs typeface="Trebuchet MS"/>
              </a:rPr>
              <a:t>74%</a:t>
            </a:r>
            <a:r>
              <a:rPr sz="550" spc="-35" dirty="0">
                <a:solidFill>
                  <a:srgbClr val="414042"/>
                </a:solidFill>
                <a:latin typeface="Trebuchet MS"/>
                <a:cs typeface="Trebuchet MS"/>
              </a:rPr>
              <a:t> </a:t>
            </a:r>
            <a:r>
              <a:rPr sz="550" spc="-40" dirty="0">
                <a:solidFill>
                  <a:srgbClr val="414042"/>
                </a:solidFill>
                <a:latin typeface="Trebuchet MS"/>
                <a:cs typeface="Trebuchet MS"/>
              </a:rPr>
              <a:t>y/y</a:t>
            </a:r>
            <a:r>
              <a:rPr sz="550" spc="-30" dirty="0">
                <a:solidFill>
                  <a:srgbClr val="414042"/>
                </a:solidFill>
                <a:latin typeface="Trebuchet MS"/>
                <a:cs typeface="Trebuchet MS"/>
              </a:rPr>
              <a:t> </a:t>
            </a:r>
            <a:r>
              <a:rPr sz="550" spc="-10" dirty="0">
                <a:solidFill>
                  <a:srgbClr val="414042"/>
                </a:solidFill>
                <a:latin typeface="Trebuchet MS"/>
                <a:cs typeface="Trebuchet MS"/>
              </a:rPr>
              <a:t>in</a:t>
            </a:r>
            <a:r>
              <a:rPr sz="550" spc="-35" dirty="0">
                <a:solidFill>
                  <a:srgbClr val="414042"/>
                </a:solidFill>
                <a:latin typeface="Trebuchet MS"/>
                <a:cs typeface="Trebuchet MS"/>
              </a:rPr>
              <a:t> </a:t>
            </a:r>
            <a:r>
              <a:rPr sz="550" spc="-10" dirty="0">
                <a:solidFill>
                  <a:srgbClr val="414042"/>
                </a:solidFill>
                <a:latin typeface="Trebuchet MS"/>
                <a:cs typeface="Trebuchet MS"/>
              </a:rPr>
              <a:t>H1.22</a:t>
            </a:r>
            <a:endParaRPr sz="550">
              <a:latin typeface="Trebuchet MS"/>
              <a:cs typeface="Trebuchet MS"/>
            </a:endParaRPr>
          </a:p>
        </p:txBody>
      </p:sp>
      <p:grpSp>
        <p:nvGrpSpPr>
          <p:cNvPr id="1201" name="object 209">
            <a:extLst>
              <a:ext uri="{FF2B5EF4-FFF2-40B4-BE49-F238E27FC236}">
                <a16:creationId xmlns:a16="http://schemas.microsoft.com/office/drawing/2014/main" id="{3D507C5B-A7C3-8432-2760-191D2B143E5A}"/>
              </a:ext>
            </a:extLst>
          </p:cNvPr>
          <p:cNvGrpSpPr/>
          <p:nvPr/>
        </p:nvGrpSpPr>
        <p:grpSpPr>
          <a:xfrm rot="5400000">
            <a:off x="3859108" y="5333066"/>
            <a:ext cx="162560" cy="50165"/>
            <a:chOff x="5453672" y="5596483"/>
            <a:chExt cx="162560" cy="50165"/>
          </a:xfrm>
        </p:grpSpPr>
        <p:sp>
          <p:nvSpPr>
            <p:cNvPr id="1202" name="object 210">
              <a:extLst>
                <a:ext uri="{FF2B5EF4-FFF2-40B4-BE49-F238E27FC236}">
                  <a16:creationId xmlns:a16="http://schemas.microsoft.com/office/drawing/2014/main" id="{EACF676D-8B7D-717C-2744-DF87874A572C}"/>
                </a:ext>
              </a:extLst>
            </p:cNvPr>
            <p:cNvSpPr/>
            <p:nvPr/>
          </p:nvSpPr>
          <p:spPr>
            <a:xfrm>
              <a:off x="5453684" y="5621527"/>
              <a:ext cx="162560" cy="0"/>
            </a:xfrm>
            <a:custGeom>
              <a:avLst/>
              <a:gdLst/>
              <a:ahLst/>
              <a:cxnLst/>
              <a:rect l="l" t="t" r="r" b="b"/>
              <a:pathLst>
                <a:path w="162560">
                  <a:moveTo>
                    <a:pt x="162090" y="0"/>
                  </a:moveTo>
                  <a:lnTo>
                    <a:pt x="0" y="0"/>
                  </a:lnTo>
                </a:path>
              </a:pathLst>
            </a:custGeom>
            <a:solidFill>
              <a:srgbClr val="6D6E71"/>
            </a:solidFill>
          </p:spPr>
          <p:txBody>
            <a:bodyPr wrap="square" lIns="0" tIns="0" rIns="0" bIns="0" rtlCol="0"/>
            <a:lstStyle/>
            <a:p>
              <a:endParaRPr/>
            </a:p>
          </p:txBody>
        </p:sp>
        <p:sp>
          <p:nvSpPr>
            <p:cNvPr id="1203" name="object 211">
              <a:extLst>
                <a:ext uri="{FF2B5EF4-FFF2-40B4-BE49-F238E27FC236}">
                  <a16:creationId xmlns:a16="http://schemas.microsoft.com/office/drawing/2014/main" id="{9AE5FDB3-2355-2368-A7F1-EC7F5D5002C5}"/>
                </a:ext>
              </a:extLst>
            </p:cNvPr>
            <p:cNvSpPr/>
            <p:nvPr/>
          </p:nvSpPr>
          <p:spPr>
            <a:xfrm>
              <a:off x="5497169" y="5621527"/>
              <a:ext cx="118745" cy="0"/>
            </a:xfrm>
            <a:custGeom>
              <a:avLst/>
              <a:gdLst/>
              <a:ahLst/>
              <a:cxnLst/>
              <a:rect l="l" t="t" r="r" b="b"/>
              <a:pathLst>
                <a:path w="118745">
                  <a:moveTo>
                    <a:pt x="118605" y="0"/>
                  </a:moveTo>
                  <a:lnTo>
                    <a:pt x="0" y="0"/>
                  </a:lnTo>
                </a:path>
              </a:pathLst>
            </a:custGeom>
            <a:ln w="6159">
              <a:solidFill>
                <a:srgbClr val="777B7D"/>
              </a:solidFill>
            </a:ln>
          </p:spPr>
          <p:txBody>
            <a:bodyPr wrap="square" lIns="0" tIns="0" rIns="0" bIns="0" rtlCol="0"/>
            <a:lstStyle/>
            <a:p>
              <a:endParaRPr/>
            </a:p>
          </p:txBody>
        </p:sp>
        <p:sp>
          <p:nvSpPr>
            <p:cNvPr id="1204" name="object 212">
              <a:extLst>
                <a:ext uri="{FF2B5EF4-FFF2-40B4-BE49-F238E27FC236}">
                  <a16:creationId xmlns:a16="http://schemas.microsoft.com/office/drawing/2014/main" id="{86F71243-F66D-FA5A-B590-EAF721F5202D}"/>
                </a:ext>
              </a:extLst>
            </p:cNvPr>
            <p:cNvSpPr/>
            <p:nvPr/>
          </p:nvSpPr>
          <p:spPr>
            <a:xfrm>
              <a:off x="5453672" y="5596483"/>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05" name="object 213">
            <a:extLst>
              <a:ext uri="{FF2B5EF4-FFF2-40B4-BE49-F238E27FC236}">
                <a16:creationId xmlns:a16="http://schemas.microsoft.com/office/drawing/2014/main" id="{E032B2B4-0855-4EE8-7CF8-756242C37EB4}"/>
              </a:ext>
            </a:extLst>
          </p:cNvPr>
          <p:cNvSpPr txBox="1"/>
          <p:nvPr/>
        </p:nvSpPr>
        <p:spPr>
          <a:xfrm rot="5400000">
            <a:off x="5551004" y="5029146"/>
            <a:ext cx="266700" cy="68897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IEA</a:t>
            </a:r>
            <a:r>
              <a:rPr sz="550" spc="20" dirty="0">
                <a:solidFill>
                  <a:srgbClr val="414042"/>
                </a:solidFill>
                <a:latin typeface="Trebuchet MS"/>
                <a:cs typeface="Trebuchet MS"/>
              </a:rPr>
              <a:t> </a:t>
            </a:r>
            <a:r>
              <a:rPr sz="550" dirty="0">
                <a:solidFill>
                  <a:srgbClr val="414042"/>
                </a:solidFill>
                <a:latin typeface="Trebuchet MS"/>
                <a:cs typeface="Trebuchet MS"/>
              </a:rPr>
              <a:t>updates</a:t>
            </a:r>
            <a:r>
              <a:rPr sz="550" spc="20" dirty="0">
                <a:solidFill>
                  <a:srgbClr val="414042"/>
                </a:solidFill>
                <a:latin typeface="Trebuchet MS"/>
                <a:cs typeface="Trebuchet MS"/>
              </a:rPr>
              <a:t> </a:t>
            </a:r>
            <a:r>
              <a:rPr sz="550" dirty="0">
                <a:solidFill>
                  <a:srgbClr val="414042"/>
                </a:solidFill>
                <a:latin typeface="Trebuchet MS"/>
                <a:cs typeface="Trebuchet MS"/>
              </a:rPr>
              <a:t>net</a:t>
            </a:r>
            <a:r>
              <a:rPr sz="550" spc="25" dirty="0">
                <a:solidFill>
                  <a:srgbClr val="414042"/>
                </a:solidFill>
                <a:latin typeface="Trebuchet MS"/>
                <a:cs typeface="Trebuchet MS"/>
              </a:rPr>
              <a:t> </a:t>
            </a:r>
            <a:r>
              <a:rPr sz="550" spc="-20" dirty="0">
                <a:solidFill>
                  <a:srgbClr val="414042"/>
                </a:solidFill>
                <a:latin typeface="Trebuchet MS"/>
                <a:cs typeface="Trebuchet MS"/>
              </a:rPr>
              <a:t>zero</a:t>
            </a:r>
            <a:endParaRPr sz="550">
              <a:latin typeface="Trebuchet MS"/>
              <a:cs typeface="Trebuchet MS"/>
            </a:endParaRPr>
          </a:p>
          <a:p>
            <a:pPr marL="130175" marR="38100" indent="-85090">
              <a:lnSpc>
                <a:spcPct val="100000"/>
              </a:lnSpc>
            </a:pPr>
            <a:r>
              <a:rPr sz="550" dirty="0">
                <a:solidFill>
                  <a:srgbClr val="414042"/>
                </a:solidFill>
                <a:latin typeface="Trebuchet MS"/>
                <a:cs typeface="Trebuchet MS"/>
              </a:rPr>
              <a:t>roadmap</a:t>
            </a:r>
            <a:r>
              <a:rPr sz="550" spc="-5" dirty="0">
                <a:solidFill>
                  <a:srgbClr val="414042"/>
                </a:solidFill>
                <a:latin typeface="Trebuchet MS"/>
                <a:cs typeface="Trebuchet MS"/>
              </a:rPr>
              <a:t> </a:t>
            </a:r>
            <a:r>
              <a:rPr sz="550" spc="-10" dirty="0">
                <a:solidFill>
                  <a:srgbClr val="414042"/>
                </a:solidFill>
                <a:latin typeface="Trebuchet MS"/>
                <a:cs typeface="Trebuchet MS"/>
              </a:rPr>
              <a:t>in</a:t>
            </a:r>
            <a:r>
              <a:rPr sz="550" dirty="0">
                <a:solidFill>
                  <a:srgbClr val="414042"/>
                </a:solidFill>
                <a:latin typeface="Trebuchet MS"/>
                <a:cs typeface="Trebuchet MS"/>
              </a:rPr>
              <a:t> </a:t>
            </a:r>
            <a:r>
              <a:rPr sz="550" spc="-10" dirty="0">
                <a:solidFill>
                  <a:srgbClr val="414042"/>
                </a:solidFill>
                <a:latin typeface="Trebuchet MS"/>
                <a:cs typeface="Trebuchet MS"/>
              </a:rPr>
              <a:t>light</a:t>
            </a:r>
            <a:r>
              <a:rPr sz="550" dirty="0">
                <a:solidFill>
                  <a:srgbClr val="414042"/>
                </a:solidFill>
                <a:latin typeface="Trebuchet MS"/>
                <a:cs typeface="Trebuchet MS"/>
              </a:rPr>
              <a:t> </a:t>
            </a:r>
            <a:r>
              <a:rPr sz="550" spc="-25" dirty="0">
                <a:solidFill>
                  <a:srgbClr val="414042"/>
                </a:solidFill>
                <a:latin typeface="Trebuchet MS"/>
                <a:cs typeface="Trebuchet MS"/>
              </a:rPr>
              <a:t>of</a:t>
            </a:r>
            <a:r>
              <a:rPr sz="550" spc="500" dirty="0">
                <a:solidFill>
                  <a:srgbClr val="414042"/>
                </a:solidFill>
                <a:latin typeface="Trebuchet MS"/>
                <a:cs typeface="Trebuchet MS"/>
              </a:rPr>
              <a:t> </a:t>
            </a:r>
            <a:r>
              <a:rPr sz="550" dirty="0">
                <a:solidFill>
                  <a:srgbClr val="414042"/>
                </a:solidFill>
                <a:latin typeface="Trebuchet MS"/>
                <a:cs typeface="Trebuchet MS"/>
              </a:rPr>
              <a:t>energy</a:t>
            </a:r>
            <a:r>
              <a:rPr sz="550" spc="35" dirty="0">
                <a:solidFill>
                  <a:srgbClr val="414042"/>
                </a:solidFill>
                <a:latin typeface="Trebuchet MS"/>
                <a:cs typeface="Trebuchet MS"/>
              </a:rPr>
              <a:t> </a:t>
            </a:r>
            <a:r>
              <a:rPr sz="550" spc="-10" dirty="0">
                <a:solidFill>
                  <a:srgbClr val="414042"/>
                </a:solidFill>
                <a:latin typeface="Trebuchet MS"/>
                <a:cs typeface="Trebuchet MS"/>
              </a:rPr>
              <a:t>crisis</a:t>
            </a:r>
            <a:endParaRPr sz="550">
              <a:latin typeface="Trebuchet MS"/>
              <a:cs typeface="Trebuchet MS"/>
            </a:endParaRPr>
          </a:p>
        </p:txBody>
      </p:sp>
      <p:grpSp>
        <p:nvGrpSpPr>
          <p:cNvPr id="1206" name="object 214">
            <a:extLst>
              <a:ext uri="{FF2B5EF4-FFF2-40B4-BE49-F238E27FC236}">
                <a16:creationId xmlns:a16="http://schemas.microsoft.com/office/drawing/2014/main" id="{CF14E1F8-DF63-567E-7326-AE38383C5ED4}"/>
              </a:ext>
            </a:extLst>
          </p:cNvPr>
          <p:cNvGrpSpPr/>
          <p:nvPr/>
        </p:nvGrpSpPr>
        <p:grpSpPr>
          <a:xfrm rot="5400000">
            <a:off x="5572528" y="5141092"/>
            <a:ext cx="135255" cy="50165"/>
            <a:chOff x="5275351" y="3896715"/>
            <a:chExt cx="135255" cy="50165"/>
          </a:xfrm>
        </p:grpSpPr>
        <p:sp>
          <p:nvSpPr>
            <p:cNvPr id="1207" name="object 215">
              <a:extLst>
                <a:ext uri="{FF2B5EF4-FFF2-40B4-BE49-F238E27FC236}">
                  <a16:creationId xmlns:a16="http://schemas.microsoft.com/office/drawing/2014/main" id="{DF30C301-D372-FAC2-0CD3-0D505EF687D4}"/>
                </a:ext>
              </a:extLst>
            </p:cNvPr>
            <p:cNvSpPr/>
            <p:nvPr/>
          </p:nvSpPr>
          <p:spPr>
            <a:xfrm>
              <a:off x="5275351" y="3921760"/>
              <a:ext cx="135255" cy="0"/>
            </a:xfrm>
            <a:custGeom>
              <a:avLst/>
              <a:gdLst/>
              <a:ahLst/>
              <a:cxnLst/>
              <a:rect l="l" t="t" r="r" b="b"/>
              <a:pathLst>
                <a:path w="135254">
                  <a:moveTo>
                    <a:pt x="134912" y="0"/>
                  </a:moveTo>
                  <a:lnTo>
                    <a:pt x="0" y="0"/>
                  </a:lnTo>
                </a:path>
              </a:pathLst>
            </a:custGeom>
            <a:solidFill>
              <a:srgbClr val="6D6E71"/>
            </a:solidFill>
          </p:spPr>
          <p:txBody>
            <a:bodyPr wrap="square" lIns="0" tIns="0" rIns="0" bIns="0" rtlCol="0"/>
            <a:lstStyle/>
            <a:p>
              <a:endParaRPr/>
            </a:p>
          </p:txBody>
        </p:sp>
        <p:sp>
          <p:nvSpPr>
            <p:cNvPr id="1208" name="object 216">
              <a:extLst>
                <a:ext uri="{FF2B5EF4-FFF2-40B4-BE49-F238E27FC236}">
                  <a16:creationId xmlns:a16="http://schemas.microsoft.com/office/drawing/2014/main" id="{8481D115-55B1-9F8E-FE59-29ADAFF32120}"/>
                </a:ext>
              </a:extLst>
            </p:cNvPr>
            <p:cNvSpPr/>
            <p:nvPr/>
          </p:nvSpPr>
          <p:spPr>
            <a:xfrm>
              <a:off x="5318861" y="3921760"/>
              <a:ext cx="91440" cy="0"/>
            </a:xfrm>
            <a:custGeom>
              <a:avLst/>
              <a:gdLst/>
              <a:ahLst/>
              <a:cxnLst/>
              <a:rect l="l" t="t" r="r" b="b"/>
              <a:pathLst>
                <a:path w="91439">
                  <a:moveTo>
                    <a:pt x="91401" y="0"/>
                  </a:moveTo>
                  <a:lnTo>
                    <a:pt x="0" y="0"/>
                  </a:lnTo>
                </a:path>
              </a:pathLst>
            </a:custGeom>
            <a:ln w="6159">
              <a:solidFill>
                <a:srgbClr val="777B7D"/>
              </a:solidFill>
            </a:ln>
          </p:spPr>
          <p:txBody>
            <a:bodyPr wrap="square" lIns="0" tIns="0" rIns="0" bIns="0" rtlCol="0"/>
            <a:lstStyle/>
            <a:p>
              <a:endParaRPr/>
            </a:p>
          </p:txBody>
        </p:sp>
        <p:sp>
          <p:nvSpPr>
            <p:cNvPr id="1209" name="object 217">
              <a:extLst>
                <a:ext uri="{FF2B5EF4-FFF2-40B4-BE49-F238E27FC236}">
                  <a16:creationId xmlns:a16="http://schemas.microsoft.com/office/drawing/2014/main" id="{476D69BC-BB20-7024-3C86-FBD40D6BD042}"/>
                </a:ext>
              </a:extLst>
            </p:cNvPr>
            <p:cNvSpPr/>
            <p:nvPr/>
          </p:nvSpPr>
          <p:spPr>
            <a:xfrm>
              <a:off x="5275363" y="3896715"/>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10" name="object 218">
            <a:extLst>
              <a:ext uri="{FF2B5EF4-FFF2-40B4-BE49-F238E27FC236}">
                <a16:creationId xmlns:a16="http://schemas.microsoft.com/office/drawing/2014/main" id="{74077671-8DD4-7D5E-F230-8479337992BF}"/>
              </a:ext>
            </a:extLst>
          </p:cNvPr>
          <p:cNvSpPr txBox="1"/>
          <p:nvPr/>
        </p:nvSpPr>
        <p:spPr>
          <a:xfrm rot="5400000">
            <a:off x="4469095" y="5045885"/>
            <a:ext cx="182880" cy="643255"/>
          </a:xfrm>
          <a:prstGeom prst="rect">
            <a:avLst/>
          </a:prstGeom>
        </p:spPr>
        <p:txBody>
          <a:bodyPr vert="vert270" wrap="square" lIns="0" tIns="0" rIns="0" bIns="0" rtlCol="0">
            <a:spAutoFit/>
          </a:bodyPr>
          <a:lstStyle/>
          <a:p>
            <a:pPr marR="5080" algn="r">
              <a:lnSpc>
                <a:spcPts val="625"/>
              </a:lnSpc>
            </a:pPr>
            <a:r>
              <a:rPr sz="550" dirty="0">
                <a:solidFill>
                  <a:srgbClr val="414042"/>
                </a:solidFill>
                <a:latin typeface="Trebuchet MS"/>
                <a:cs typeface="Trebuchet MS"/>
              </a:rPr>
              <a:t>ECB</a:t>
            </a:r>
            <a:r>
              <a:rPr sz="550" spc="40" dirty="0">
                <a:solidFill>
                  <a:srgbClr val="414042"/>
                </a:solidFill>
                <a:latin typeface="Trebuchet MS"/>
                <a:cs typeface="Trebuchet MS"/>
              </a:rPr>
              <a:t> </a:t>
            </a:r>
            <a:r>
              <a:rPr sz="550" dirty="0">
                <a:solidFill>
                  <a:srgbClr val="414042"/>
                </a:solidFill>
                <a:latin typeface="Trebuchet MS"/>
                <a:cs typeface="Trebuchet MS"/>
              </a:rPr>
              <a:t>raises</a:t>
            </a:r>
            <a:r>
              <a:rPr sz="550" spc="45" dirty="0">
                <a:solidFill>
                  <a:srgbClr val="414042"/>
                </a:solidFill>
                <a:latin typeface="Trebuchet MS"/>
                <a:cs typeface="Trebuchet MS"/>
              </a:rPr>
              <a:t> </a:t>
            </a:r>
            <a:r>
              <a:rPr sz="550" dirty="0">
                <a:solidFill>
                  <a:srgbClr val="414042"/>
                </a:solidFill>
                <a:latin typeface="Trebuchet MS"/>
                <a:cs typeface="Trebuchet MS"/>
              </a:rPr>
              <a:t>rates</a:t>
            </a:r>
            <a:r>
              <a:rPr sz="550" spc="45" dirty="0">
                <a:solidFill>
                  <a:srgbClr val="414042"/>
                </a:solidFill>
                <a:latin typeface="Trebuchet MS"/>
                <a:cs typeface="Trebuchet MS"/>
              </a:rPr>
              <a:t> </a:t>
            </a:r>
            <a:r>
              <a:rPr sz="550" spc="-25" dirty="0">
                <a:solidFill>
                  <a:srgbClr val="414042"/>
                </a:solidFill>
                <a:latin typeface="Trebuchet MS"/>
                <a:cs typeface="Trebuchet MS"/>
              </a:rPr>
              <a:t>by</a:t>
            </a:r>
            <a:endParaRPr sz="550">
              <a:latin typeface="Trebuchet MS"/>
              <a:cs typeface="Trebuchet MS"/>
            </a:endParaRPr>
          </a:p>
          <a:p>
            <a:pPr marR="5080" algn="r">
              <a:lnSpc>
                <a:spcPct val="100000"/>
              </a:lnSpc>
            </a:pPr>
            <a:r>
              <a:rPr sz="550" dirty="0">
                <a:solidFill>
                  <a:srgbClr val="414042"/>
                </a:solidFill>
                <a:latin typeface="Trebuchet MS"/>
                <a:cs typeface="Trebuchet MS"/>
              </a:rPr>
              <a:t>75</a:t>
            </a:r>
            <a:r>
              <a:rPr sz="550" spc="60" dirty="0">
                <a:solidFill>
                  <a:srgbClr val="414042"/>
                </a:solidFill>
                <a:latin typeface="Trebuchet MS"/>
                <a:cs typeface="Trebuchet MS"/>
              </a:rPr>
              <a:t> </a:t>
            </a:r>
            <a:r>
              <a:rPr sz="550" dirty="0">
                <a:solidFill>
                  <a:srgbClr val="414042"/>
                </a:solidFill>
                <a:latin typeface="Trebuchet MS"/>
                <a:cs typeface="Trebuchet MS"/>
              </a:rPr>
              <a:t>basis</a:t>
            </a:r>
            <a:r>
              <a:rPr sz="550" spc="60" dirty="0">
                <a:solidFill>
                  <a:srgbClr val="414042"/>
                </a:solidFill>
                <a:latin typeface="Trebuchet MS"/>
                <a:cs typeface="Trebuchet MS"/>
              </a:rPr>
              <a:t> </a:t>
            </a:r>
            <a:r>
              <a:rPr sz="550" spc="-10" dirty="0">
                <a:solidFill>
                  <a:srgbClr val="414042"/>
                </a:solidFill>
                <a:latin typeface="Trebuchet MS"/>
                <a:cs typeface="Trebuchet MS"/>
              </a:rPr>
              <a:t>points</a:t>
            </a:r>
            <a:endParaRPr sz="550">
              <a:latin typeface="Trebuchet MS"/>
              <a:cs typeface="Trebuchet MS"/>
            </a:endParaRPr>
          </a:p>
        </p:txBody>
      </p:sp>
      <p:grpSp>
        <p:nvGrpSpPr>
          <p:cNvPr id="1211" name="object 219">
            <a:extLst>
              <a:ext uri="{FF2B5EF4-FFF2-40B4-BE49-F238E27FC236}">
                <a16:creationId xmlns:a16="http://schemas.microsoft.com/office/drawing/2014/main" id="{65746690-7607-F989-A15D-4632F224F790}"/>
              </a:ext>
            </a:extLst>
          </p:cNvPr>
          <p:cNvGrpSpPr/>
          <p:nvPr/>
        </p:nvGrpSpPr>
        <p:grpSpPr>
          <a:xfrm rot="5400000">
            <a:off x="4838976" y="5331948"/>
            <a:ext cx="173355" cy="50165"/>
            <a:chOff x="5447157" y="4611217"/>
            <a:chExt cx="173355" cy="50165"/>
          </a:xfrm>
        </p:grpSpPr>
        <p:sp>
          <p:nvSpPr>
            <p:cNvPr id="1212" name="object 220">
              <a:extLst>
                <a:ext uri="{FF2B5EF4-FFF2-40B4-BE49-F238E27FC236}">
                  <a16:creationId xmlns:a16="http://schemas.microsoft.com/office/drawing/2014/main" id="{94FDC247-5717-1A03-DF1E-1B1E2B1749D8}"/>
                </a:ext>
              </a:extLst>
            </p:cNvPr>
            <p:cNvSpPr/>
            <p:nvPr/>
          </p:nvSpPr>
          <p:spPr>
            <a:xfrm>
              <a:off x="5447169" y="4636262"/>
              <a:ext cx="173355" cy="0"/>
            </a:xfrm>
            <a:custGeom>
              <a:avLst/>
              <a:gdLst/>
              <a:ahLst/>
              <a:cxnLst/>
              <a:rect l="l" t="t" r="r" b="b"/>
              <a:pathLst>
                <a:path w="173354">
                  <a:moveTo>
                    <a:pt x="173177" y="0"/>
                  </a:moveTo>
                  <a:lnTo>
                    <a:pt x="0" y="0"/>
                  </a:lnTo>
                </a:path>
              </a:pathLst>
            </a:custGeom>
            <a:solidFill>
              <a:srgbClr val="6D6E71"/>
            </a:solidFill>
          </p:spPr>
          <p:txBody>
            <a:bodyPr wrap="square" lIns="0" tIns="0" rIns="0" bIns="0" rtlCol="0"/>
            <a:lstStyle/>
            <a:p>
              <a:endParaRPr/>
            </a:p>
          </p:txBody>
        </p:sp>
        <p:sp>
          <p:nvSpPr>
            <p:cNvPr id="1213" name="object 221">
              <a:extLst>
                <a:ext uri="{FF2B5EF4-FFF2-40B4-BE49-F238E27FC236}">
                  <a16:creationId xmlns:a16="http://schemas.microsoft.com/office/drawing/2014/main" id="{B07EE03E-61AC-0D79-A672-BE76E154D97D}"/>
                </a:ext>
              </a:extLst>
            </p:cNvPr>
            <p:cNvSpPr/>
            <p:nvPr/>
          </p:nvSpPr>
          <p:spPr>
            <a:xfrm>
              <a:off x="5490654" y="4636262"/>
              <a:ext cx="130175" cy="0"/>
            </a:xfrm>
            <a:custGeom>
              <a:avLst/>
              <a:gdLst/>
              <a:ahLst/>
              <a:cxnLst/>
              <a:rect l="l" t="t" r="r" b="b"/>
              <a:pathLst>
                <a:path w="130175">
                  <a:moveTo>
                    <a:pt x="129692" y="0"/>
                  </a:moveTo>
                  <a:lnTo>
                    <a:pt x="0" y="0"/>
                  </a:lnTo>
                </a:path>
              </a:pathLst>
            </a:custGeom>
            <a:ln w="6159">
              <a:solidFill>
                <a:srgbClr val="777B7D"/>
              </a:solidFill>
            </a:ln>
          </p:spPr>
          <p:txBody>
            <a:bodyPr wrap="square" lIns="0" tIns="0" rIns="0" bIns="0" rtlCol="0"/>
            <a:lstStyle/>
            <a:p>
              <a:endParaRPr/>
            </a:p>
          </p:txBody>
        </p:sp>
        <p:sp>
          <p:nvSpPr>
            <p:cNvPr id="1214" name="object 222">
              <a:extLst>
                <a:ext uri="{FF2B5EF4-FFF2-40B4-BE49-F238E27FC236}">
                  <a16:creationId xmlns:a16="http://schemas.microsoft.com/office/drawing/2014/main" id="{B7A5B4EF-1404-FC07-D67B-75E310754D3A}"/>
                </a:ext>
              </a:extLst>
            </p:cNvPr>
            <p:cNvSpPr/>
            <p:nvPr/>
          </p:nvSpPr>
          <p:spPr>
            <a:xfrm>
              <a:off x="5447157" y="4611217"/>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15" name="object 223">
            <a:extLst>
              <a:ext uri="{FF2B5EF4-FFF2-40B4-BE49-F238E27FC236}">
                <a16:creationId xmlns:a16="http://schemas.microsoft.com/office/drawing/2014/main" id="{114778D1-034E-267F-3CF5-6B2F53AFB0AB}"/>
              </a:ext>
            </a:extLst>
          </p:cNvPr>
          <p:cNvSpPr txBox="1"/>
          <p:nvPr/>
        </p:nvSpPr>
        <p:spPr>
          <a:xfrm rot="5400000">
            <a:off x="2801146" y="4184952"/>
            <a:ext cx="266700" cy="880110"/>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Silver</a:t>
            </a:r>
            <a:r>
              <a:rPr sz="550" spc="50" dirty="0">
                <a:solidFill>
                  <a:srgbClr val="414042"/>
                </a:solidFill>
                <a:latin typeface="Trebuchet MS"/>
                <a:cs typeface="Trebuchet MS"/>
              </a:rPr>
              <a:t> </a:t>
            </a:r>
            <a:r>
              <a:rPr sz="550" dirty="0">
                <a:solidFill>
                  <a:srgbClr val="414042"/>
                </a:solidFill>
                <a:latin typeface="Trebuchet MS"/>
                <a:cs typeface="Trebuchet MS"/>
              </a:rPr>
              <a:t>managed</a:t>
            </a:r>
            <a:r>
              <a:rPr sz="550" spc="50" dirty="0">
                <a:solidFill>
                  <a:srgbClr val="414042"/>
                </a:solidFill>
                <a:latin typeface="Trebuchet MS"/>
                <a:cs typeface="Trebuchet MS"/>
              </a:rPr>
              <a:t> </a:t>
            </a:r>
            <a:r>
              <a:rPr sz="550" dirty="0">
                <a:solidFill>
                  <a:srgbClr val="414042"/>
                </a:solidFill>
                <a:latin typeface="Trebuchet MS"/>
                <a:cs typeface="Trebuchet MS"/>
              </a:rPr>
              <a:t>money</a:t>
            </a:r>
            <a:r>
              <a:rPr sz="550" spc="55" dirty="0">
                <a:solidFill>
                  <a:srgbClr val="414042"/>
                </a:solidFill>
                <a:latin typeface="Trebuchet MS"/>
                <a:cs typeface="Trebuchet MS"/>
              </a:rPr>
              <a:t> </a:t>
            </a:r>
            <a:r>
              <a:rPr sz="550" spc="-25" dirty="0">
                <a:solidFill>
                  <a:srgbClr val="414042"/>
                </a:solidFill>
                <a:latin typeface="Trebuchet MS"/>
                <a:cs typeface="Trebuchet MS"/>
              </a:rPr>
              <a:t>net</a:t>
            </a:r>
            <a:endParaRPr sz="550">
              <a:latin typeface="Trebuchet MS"/>
              <a:cs typeface="Trebuchet MS"/>
            </a:endParaRPr>
          </a:p>
          <a:p>
            <a:pPr marL="12700" marR="18415">
              <a:lnSpc>
                <a:spcPct val="100000"/>
              </a:lnSpc>
            </a:pPr>
            <a:r>
              <a:rPr sz="550" dirty="0">
                <a:solidFill>
                  <a:srgbClr val="414042"/>
                </a:solidFill>
                <a:latin typeface="Trebuchet MS"/>
                <a:cs typeface="Trebuchet MS"/>
              </a:rPr>
              <a:t>long</a:t>
            </a:r>
            <a:r>
              <a:rPr sz="550" spc="10" dirty="0">
                <a:solidFill>
                  <a:srgbClr val="414042"/>
                </a:solidFill>
                <a:latin typeface="Trebuchet MS"/>
                <a:cs typeface="Trebuchet MS"/>
              </a:rPr>
              <a:t> </a:t>
            </a:r>
            <a:r>
              <a:rPr sz="550" dirty="0">
                <a:solidFill>
                  <a:srgbClr val="414042"/>
                </a:solidFill>
                <a:latin typeface="Trebuchet MS"/>
                <a:cs typeface="Trebuchet MS"/>
              </a:rPr>
              <a:t>position</a:t>
            </a:r>
            <a:r>
              <a:rPr sz="550" spc="10" dirty="0">
                <a:solidFill>
                  <a:srgbClr val="414042"/>
                </a:solidFill>
                <a:latin typeface="Trebuchet MS"/>
                <a:cs typeface="Trebuchet MS"/>
              </a:rPr>
              <a:t> </a:t>
            </a:r>
            <a:r>
              <a:rPr sz="550" spc="-10" dirty="0">
                <a:solidFill>
                  <a:srgbClr val="414042"/>
                </a:solidFill>
                <a:latin typeface="Trebuchet MS"/>
                <a:cs typeface="Trebuchet MS"/>
              </a:rPr>
              <a:t>falls</a:t>
            </a:r>
            <a:r>
              <a:rPr sz="550" spc="10" dirty="0">
                <a:solidFill>
                  <a:srgbClr val="414042"/>
                </a:solidFill>
                <a:latin typeface="Trebuchet MS"/>
                <a:cs typeface="Trebuchet MS"/>
              </a:rPr>
              <a:t> </a:t>
            </a:r>
            <a:r>
              <a:rPr sz="550" dirty="0">
                <a:solidFill>
                  <a:srgbClr val="414042"/>
                </a:solidFill>
                <a:latin typeface="Trebuchet MS"/>
                <a:cs typeface="Trebuchet MS"/>
              </a:rPr>
              <a:t>by</a:t>
            </a:r>
            <a:r>
              <a:rPr sz="550" spc="10" dirty="0">
                <a:solidFill>
                  <a:srgbClr val="414042"/>
                </a:solidFill>
                <a:latin typeface="Trebuchet MS"/>
                <a:cs typeface="Trebuchet MS"/>
              </a:rPr>
              <a:t> </a:t>
            </a:r>
            <a:r>
              <a:rPr sz="550" spc="-20" dirty="0">
                <a:solidFill>
                  <a:srgbClr val="414042"/>
                </a:solidFill>
                <a:latin typeface="Trebuchet MS"/>
                <a:cs typeface="Trebuchet MS"/>
              </a:rPr>
              <a:t>more</a:t>
            </a:r>
            <a:r>
              <a:rPr sz="550" spc="500" dirty="0">
                <a:solidFill>
                  <a:srgbClr val="414042"/>
                </a:solidFill>
                <a:latin typeface="Trebuchet MS"/>
                <a:cs typeface="Trebuchet MS"/>
              </a:rPr>
              <a:t> </a:t>
            </a:r>
            <a:r>
              <a:rPr sz="550" dirty="0">
                <a:solidFill>
                  <a:srgbClr val="414042"/>
                </a:solidFill>
                <a:latin typeface="Trebuchet MS"/>
                <a:cs typeface="Trebuchet MS"/>
              </a:rPr>
              <a:t>than</a:t>
            </a:r>
            <a:r>
              <a:rPr sz="550" spc="-5" dirty="0">
                <a:solidFill>
                  <a:srgbClr val="414042"/>
                </a:solidFill>
                <a:latin typeface="Trebuchet MS"/>
                <a:cs typeface="Trebuchet MS"/>
              </a:rPr>
              <a:t> </a:t>
            </a:r>
            <a:r>
              <a:rPr sz="550" dirty="0">
                <a:solidFill>
                  <a:srgbClr val="414042"/>
                </a:solidFill>
                <a:latin typeface="Trebuchet MS"/>
                <a:cs typeface="Trebuchet MS"/>
              </a:rPr>
              <a:t>71</a:t>
            </a:r>
            <a:r>
              <a:rPr sz="550" spc="-5" dirty="0">
                <a:solidFill>
                  <a:srgbClr val="414042"/>
                </a:solidFill>
                <a:latin typeface="Trebuchet MS"/>
                <a:cs typeface="Trebuchet MS"/>
              </a:rPr>
              <a:t> </a:t>
            </a:r>
            <a:r>
              <a:rPr sz="550" dirty="0">
                <a:solidFill>
                  <a:srgbClr val="414042"/>
                </a:solidFill>
                <a:latin typeface="Trebuchet MS"/>
                <a:cs typeface="Trebuchet MS"/>
              </a:rPr>
              <a:t>Moz</a:t>
            </a:r>
            <a:r>
              <a:rPr sz="550" spc="-5" dirty="0">
                <a:solidFill>
                  <a:srgbClr val="414042"/>
                </a:solidFill>
                <a:latin typeface="Trebuchet MS"/>
                <a:cs typeface="Trebuchet MS"/>
              </a:rPr>
              <a:t> </a:t>
            </a:r>
            <a:r>
              <a:rPr sz="550" spc="-10" dirty="0">
                <a:solidFill>
                  <a:srgbClr val="414042"/>
                </a:solidFill>
                <a:latin typeface="Trebuchet MS"/>
                <a:cs typeface="Trebuchet MS"/>
              </a:rPr>
              <a:t>in</a:t>
            </a:r>
            <a:r>
              <a:rPr sz="550" spc="-5" dirty="0">
                <a:solidFill>
                  <a:srgbClr val="414042"/>
                </a:solidFill>
                <a:latin typeface="Trebuchet MS"/>
                <a:cs typeface="Trebuchet MS"/>
              </a:rPr>
              <a:t> </a:t>
            </a:r>
            <a:r>
              <a:rPr sz="550" dirty="0">
                <a:solidFill>
                  <a:srgbClr val="414042"/>
                </a:solidFill>
                <a:latin typeface="Trebuchet MS"/>
                <a:cs typeface="Trebuchet MS"/>
              </a:rPr>
              <a:t>a </a:t>
            </a:r>
            <a:r>
              <a:rPr sz="550" spc="-20" dirty="0">
                <a:solidFill>
                  <a:srgbClr val="414042"/>
                </a:solidFill>
                <a:latin typeface="Trebuchet MS"/>
                <a:cs typeface="Trebuchet MS"/>
              </a:rPr>
              <a:t>week</a:t>
            </a:r>
            <a:endParaRPr sz="550">
              <a:latin typeface="Trebuchet MS"/>
              <a:cs typeface="Trebuchet MS"/>
            </a:endParaRPr>
          </a:p>
        </p:txBody>
      </p:sp>
      <p:grpSp>
        <p:nvGrpSpPr>
          <p:cNvPr id="1216" name="object 224">
            <a:extLst>
              <a:ext uri="{FF2B5EF4-FFF2-40B4-BE49-F238E27FC236}">
                <a16:creationId xmlns:a16="http://schemas.microsoft.com/office/drawing/2014/main" id="{60AB4EC6-0859-0ED5-6640-9E7AFAB40917}"/>
              </a:ext>
            </a:extLst>
          </p:cNvPr>
          <p:cNvGrpSpPr/>
          <p:nvPr/>
        </p:nvGrpSpPr>
        <p:grpSpPr>
          <a:xfrm rot="5400000">
            <a:off x="2331044" y="4600644"/>
            <a:ext cx="261620" cy="50165"/>
            <a:chOff x="4671720" y="7075017"/>
            <a:chExt cx="261620" cy="50165"/>
          </a:xfrm>
        </p:grpSpPr>
        <p:sp>
          <p:nvSpPr>
            <p:cNvPr id="1217" name="object 225">
              <a:extLst>
                <a:ext uri="{FF2B5EF4-FFF2-40B4-BE49-F238E27FC236}">
                  <a16:creationId xmlns:a16="http://schemas.microsoft.com/office/drawing/2014/main" id="{CCBFBDAF-79A5-A287-7FB2-BB5B66B2AF98}"/>
                </a:ext>
              </a:extLst>
            </p:cNvPr>
            <p:cNvSpPr/>
            <p:nvPr/>
          </p:nvSpPr>
          <p:spPr>
            <a:xfrm>
              <a:off x="4671720" y="7100062"/>
              <a:ext cx="258445" cy="0"/>
            </a:xfrm>
            <a:custGeom>
              <a:avLst/>
              <a:gdLst/>
              <a:ahLst/>
              <a:cxnLst/>
              <a:rect l="l" t="t" r="r" b="b"/>
              <a:pathLst>
                <a:path w="258445">
                  <a:moveTo>
                    <a:pt x="258089" y="0"/>
                  </a:moveTo>
                  <a:lnTo>
                    <a:pt x="0" y="0"/>
                  </a:lnTo>
                </a:path>
              </a:pathLst>
            </a:custGeom>
            <a:solidFill>
              <a:srgbClr val="6D6E71"/>
            </a:solidFill>
          </p:spPr>
          <p:txBody>
            <a:bodyPr wrap="square" lIns="0" tIns="0" rIns="0" bIns="0" rtlCol="0"/>
            <a:lstStyle/>
            <a:p>
              <a:endParaRPr/>
            </a:p>
          </p:txBody>
        </p:sp>
        <p:sp>
          <p:nvSpPr>
            <p:cNvPr id="1218" name="object 226">
              <a:extLst>
                <a:ext uri="{FF2B5EF4-FFF2-40B4-BE49-F238E27FC236}">
                  <a16:creationId xmlns:a16="http://schemas.microsoft.com/office/drawing/2014/main" id="{426F0301-98C4-0860-D83F-09A3590E6892}"/>
                </a:ext>
              </a:extLst>
            </p:cNvPr>
            <p:cNvSpPr/>
            <p:nvPr/>
          </p:nvSpPr>
          <p:spPr>
            <a:xfrm>
              <a:off x="4715230" y="7100062"/>
              <a:ext cx="214629" cy="0"/>
            </a:xfrm>
            <a:custGeom>
              <a:avLst/>
              <a:gdLst/>
              <a:ahLst/>
              <a:cxnLst/>
              <a:rect l="l" t="t" r="r" b="b"/>
              <a:pathLst>
                <a:path w="214629">
                  <a:moveTo>
                    <a:pt x="214591" y="0"/>
                  </a:moveTo>
                  <a:lnTo>
                    <a:pt x="0" y="0"/>
                  </a:lnTo>
                </a:path>
              </a:pathLst>
            </a:custGeom>
            <a:ln w="6159">
              <a:solidFill>
                <a:srgbClr val="777B7D"/>
              </a:solidFill>
            </a:ln>
          </p:spPr>
          <p:txBody>
            <a:bodyPr wrap="square" lIns="0" tIns="0" rIns="0" bIns="0" rtlCol="0"/>
            <a:lstStyle/>
            <a:p>
              <a:endParaRPr/>
            </a:p>
          </p:txBody>
        </p:sp>
        <p:sp>
          <p:nvSpPr>
            <p:cNvPr id="1219" name="object 227">
              <a:extLst>
                <a:ext uri="{FF2B5EF4-FFF2-40B4-BE49-F238E27FC236}">
                  <a16:creationId xmlns:a16="http://schemas.microsoft.com/office/drawing/2014/main" id="{A4A4A301-B182-A7A1-0DF8-F51D2A2E44BA}"/>
                </a:ext>
              </a:extLst>
            </p:cNvPr>
            <p:cNvSpPr/>
            <p:nvPr/>
          </p:nvSpPr>
          <p:spPr>
            <a:xfrm>
              <a:off x="4671732" y="7075017"/>
              <a:ext cx="61594" cy="50165"/>
            </a:xfrm>
            <a:custGeom>
              <a:avLst/>
              <a:gdLst/>
              <a:ahLst/>
              <a:cxnLst/>
              <a:rect l="l" t="t" r="r" b="b"/>
              <a:pathLst>
                <a:path w="61595" h="50165">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20" name="object 228">
            <a:extLst>
              <a:ext uri="{FF2B5EF4-FFF2-40B4-BE49-F238E27FC236}">
                <a16:creationId xmlns:a16="http://schemas.microsoft.com/office/drawing/2014/main" id="{24FC6631-A83F-ABC6-51CA-02EB06889F12}"/>
              </a:ext>
            </a:extLst>
          </p:cNvPr>
          <p:cNvSpPr txBox="1"/>
          <p:nvPr/>
        </p:nvSpPr>
        <p:spPr>
          <a:xfrm rot="5400000">
            <a:off x="6820147" y="5274104"/>
            <a:ext cx="182880" cy="873125"/>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India</a:t>
            </a:r>
            <a:r>
              <a:rPr sz="550" spc="-5" dirty="0">
                <a:solidFill>
                  <a:srgbClr val="414042"/>
                </a:solidFill>
                <a:latin typeface="Trebuchet MS"/>
                <a:cs typeface="Trebuchet MS"/>
              </a:rPr>
              <a:t> </a:t>
            </a:r>
            <a:r>
              <a:rPr sz="550" dirty="0">
                <a:solidFill>
                  <a:srgbClr val="414042"/>
                </a:solidFill>
                <a:latin typeface="Trebuchet MS"/>
                <a:cs typeface="Trebuchet MS"/>
              </a:rPr>
              <a:t>raises</a:t>
            </a:r>
            <a:r>
              <a:rPr sz="550" spc="-5" dirty="0">
                <a:solidFill>
                  <a:srgbClr val="414042"/>
                </a:solidFill>
                <a:latin typeface="Trebuchet MS"/>
                <a:cs typeface="Trebuchet MS"/>
              </a:rPr>
              <a:t> </a:t>
            </a:r>
            <a:r>
              <a:rPr sz="550" dirty="0">
                <a:solidFill>
                  <a:srgbClr val="414042"/>
                </a:solidFill>
                <a:latin typeface="Trebuchet MS"/>
                <a:cs typeface="Trebuchet MS"/>
              </a:rPr>
              <a:t>import</a:t>
            </a:r>
            <a:r>
              <a:rPr sz="550" spc="-5" dirty="0">
                <a:solidFill>
                  <a:srgbClr val="414042"/>
                </a:solidFill>
                <a:latin typeface="Trebuchet MS"/>
                <a:cs typeface="Trebuchet MS"/>
              </a:rPr>
              <a:t> </a:t>
            </a:r>
            <a:r>
              <a:rPr sz="550" spc="-20" dirty="0">
                <a:solidFill>
                  <a:srgbClr val="414042"/>
                </a:solidFill>
                <a:latin typeface="Trebuchet MS"/>
                <a:cs typeface="Trebuchet MS"/>
              </a:rPr>
              <a:t>duty</a:t>
            </a:r>
            <a:endParaRPr sz="550">
              <a:latin typeface="Trebuchet MS"/>
              <a:cs typeface="Trebuchet MS"/>
            </a:endParaRPr>
          </a:p>
          <a:p>
            <a:pPr marR="5080" algn="r">
              <a:lnSpc>
                <a:spcPct val="100000"/>
              </a:lnSpc>
            </a:pPr>
            <a:r>
              <a:rPr sz="550" dirty="0">
                <a:solidFill>
                  <a:srgbClr val="414042"/>
                </a:solidFill>
                <a:latin typeface="Trebuchet MS"/>
                <a:cs typeface="Trebuchet MS"/>
              </a:rPr>
              <a:t>on</a:t>
            </a:r>
            <a:r>
              <a:rPr sz="550" spc="-30" dirty="0">
                <a:solidFill>
                  <a:srgbClr val="414042"/>
                </a:solidFill>
                <a:latin typeface="Trebuchet MS"/>
                <a:cs typeface="Trebuchet MS"/>
              </a:rPr>
              <a:t> </a:t>
            </a:r>
            <a:r>
              <a:rPr sz="550" dirty="0">
                <a:solidFill>
                  <a:srgbClr val="414042"/>
                </a:solidFill>
                <a:latin typeface="Trebuchet MS"/>
                <a:cs typeface="Trebuchet MS"/>
              </a:rPr>
              <a:t>silver</a:t>
            </a:r>
            <a:r>
              <a:rPr sz="550" spc="-30" dirty="0">
                <a:solidFill>
                  <a:srgbClr val="414042"/>
                </a:solidFill>
                <a:latin typeface="Trebuchet MS"/>
                <a:cs typeface="Trebuchet MS"/>
              </a:rPr>
              <a:t> </a:t>
            </a:r>
            <a:r>
              <a:rPr sz="550" dirty="0">
                <a:solidFill>
                  <a:srgbClr val="414042"/>
                </a:solidFill>
                <a:latin typeface="Trebuchet MS"/>
                <a:cs typeface="Trebuchet MS"/>
              </a:rPr>
              <a:t>from</a:t>
            </a:r>
            <a:r>
              <a:rPr sz="550" spc="-30" dirty="0">
                <a:solidFill>
                  <a:srgbClr val="414042"/>
                </a:solidFill>
                <a:latin typeface="Trebuchet MS"/>
                <a:cs typeface="Trebuchet MS"/>
              </a:rPr>
              <a:t> </a:t>
            </a:r>
            <a:r>
              <a:rPr sz="550" spc="85" dirty="0">
                <a:solidFill>
                  <a:srgbClr val="414042"/>
                </a:solidFill>
                <a:latin typeface="Trebuchet MS"/>
                <a:cs typeface="Trebuchet MS"/>
              </a:rPr>
              <a:t>11%</a:t>
            </a:r>
            <a:r>
              <a:rPr sz="550" spc="-30" dirty="0">
                <a:solidFill>
                  <a:srgbClr val="414042"/>
                </a:solidFill>
                <a:latin typeface="Trebuchet MS"/>
                <a:cs typeface="Trebuchet MS"/>
              </a:rPr>
              <a:t> </a:t>
            </a:r>
            <a:r>
              <a:rPr sz="550" dirty="0">
                <a:solidFill>
                  <a:srgbClr val="414042"/>
                </a:solidFill>
                <a:latin typeface="Trebuchet MS"/>
                <a:cs typeface="Trebuchet MS"/>
              </a:rPr>
              <a:t>to</a:t>
            </a:r>
            <a:r>
              <a:rPr sz="550" spc="-25" dirty="0">
                <a:solidFill>
                  <a:srgbClr val="414042"/>
                </a:solidFill>
                <a:latin typeface="Trebuchet MS"/>
                <a:cs typeface="Trebuchet MS"/>
              </a:rPr>
              <a:t> </a:t>
            </a:r>
            <a:r>
              <a:rPr sz="550" spc="60" dirty="0">
                <a:solidFill>
                  <a:srgbClr val="414042"/>
                </a:solidFill>
                <a:latin typeface="Trebuchet MS"/>
                <a:cs typeface="Trebuchet MS"/>
              </a:rPr>
              <a:t>15%</a:t>
            </a:r>
            <a:endParaRPr sz="550">
              <a:latin typeface="Trebuchet MS"/>
              <a:cs typeface="Trebuchet MS"/>
            </a:endParaRPr>
          </a:p>
        </p:txBody>
      </p:sp>
      <p:grpSp>
        <p:nvGrpSpPr>
          <p:cNvPr id="1221" name="object 229">
            <a:extLst>
              <a:ext uri="{FF2B5EF4-FFF2-40B4-BE49-F238E27FC236}">
                <a16:creationId xmlns:a16="http://schemas.microsoft.com/office/drawing/2014/main" id="{035B7C6F-7A2D-E751-CB7E-014875E8ACE2}"/>
              </a:ext>
            </a:extLst>
          </p:cNvPr>
          <p:cNvGrpSpPr/>
          <p:nvPr/>
        </p:nvGrpSpPr>
        <p:grpSpPr>
          <a:xfrm rot="5400000">
            <a:off x="7296274" y="5673908"/>
            <a:ext cx="160020" cy="50165"/>
            <a:chOff x="5795784" y="2160587"/>
            <a:chExt cx="160020" cy="50165"/>
          </a:xfrm>
        </p:grpSpPr>
        <p:sp>
          <p:nvSpPr>
            <p:cNvPr id="1222" name="object 230">
              <a:extLst>
                <a:ext uri="{FF2B5EF4-FFF2-40B4-BE49-F238E27FC236}">
                  <a16:creationId xmlns:a16="http://schemas.microsoft.com/office/drawing/2014/main" id="{C3711382-7AB4-D12E-D9BD-EED20504E55E}"/>
                </a:ext>
              </a:extLst>
            </p:cNvPr>
            <p:cNvSpPr/>
            <p:nvPr/>
          </p:nvSpPr>
          <p:spPr>
            <a:xfrm>
              <a:off x="5795797" y="2185619"/>
              <a:ext cx="160020" cy="0"/>
            </a:xfrm>
            <a:custGeom>
              <a:avLst/>
              <a:gdLst/>
              <a:ahLst/>
              <a:cxnLst/>
              <a:rect l="l" t="t" r="r" b="b"/>
              <a:pathLst>
                <a:path w="160020">
                  <a:moveTo>
                    <a:pt x="159524" y="0"/>
                  </a:moveTo>
                  <a:lnTo>
                    <a:pt x="0" y="0"/>
                  </a:lnTo>
                </a:path>
              </a:pathLst>
            </a:custGeom>
            <a:solidFill>
              <a:srgbClr val="6D6E71"/>
            </a:solidFill>
          </p:spPr>
          <p:txBody>
            <a:bodyPr wrap="square" lIns="0" tIns="0" rIns="0" bIns="0" rtlCol="0"/>
            <a:lstStyle/>
            <a:p>
              <a:endParaRPr/>
            </a:p>
          </p:txBody>
        </p:sp>
        <p:sp>
          <p:nvSpPr>
            <p:cNvPr id="1223" name="object 231">
              <a:extLst>
                <a:ext uri="{FF2B5EF4-FFF2-40B4-BE49-F238E27FC236}">
                  <a16:creationId xmlns:a16="http://schemas.microsoft.com/office/drawing/2014/main" id="{6E25166A-97DA-C5DD-A71B-B459F1A1AE5A}"/>
                </a:ext>
              </a:extLst>
            </p:cNvPr>
            <p:cNvSpPr/>
            <p:nvPr/>
          </p:nvSpPr>
          <p:spPr>
            <a:xfrm>
              <a:off x="5839282" y="2185631"/>
              <a:ext cx="116205" cy="0"/>
            </a:xfrm>
            <a:custGeom>
              <a:avLst/>
              <a:gdLst/>
              <a:ahLst/>
              <a:cxnLst/>
              <a:rect l="l" t="t" r="r" b="b"/>
              <a:pathLst>
                <a:path w="116204">
                  <a:moveTo>
                    <a:pt x="116039" y="0"/>
                  </a:moveTo>
                  <a:lnTo>
                    <a:pt x="0" y="0"/>
                  </a:lnTo>
                </a:path>
              </a:pathLst>
            </a:custGeom>
            <a:ln w="6159">
              <a:solidFill>
                <a:srgbClr val="777B7D"/>
              </a:solidFill>
            </a:ln>
          </p:spPr>
          <p:txBody>
            <a:bodyPr wrap="square" lIns="0" tIns="0" rIns="0" bIns="0" rtlCol="0"/>
            <a:lstStyle/>
            <a:p>
              <a:endParaRPr/>
            </a:p>
          </p:txBody>
        </p:sp>
        <p:sp>
          <p:nvSpPr>
            <p:cNvPr id="1224" name="object 232">
              <a:extLst>
                <a:ext uri="{FF2B5EF4-FFF2-40B4-BE49-F238E27FC236}">
                  <a16:creationId xmlns:a16="http://schemas.microsoft.com/office/drawing/2014/main" id="{9F44AB22-D0DF-B806-5314-E51A4FF51593}"/>
                </a:ext>
              </a:extLst>
            </p:cNvPr>
            <p:cNvSpPr/>
            <p:nvPr/>
          </p:nvSpPr>
          <p:spPr>
            <a:xfrm>
              <a:off x="5795784" y="2160587"/>
              <a:ext cx="61594" cy="50165"/>
            </a:xfrm>
            <a:custGeom>
              <a:avLst/>
              <a:gdLst/>
              <a:ahLst/>
              <a:cxnLst/>
              <a:rect l="l" t="t" r="r" b="b"/>
              <a:pathLst>
                <a:path w="61595" h="50164">
                  <a:moveTo>
                    <a:pt x="61290" y="0"/>
                  </a:moveTo>
                  <a:lnTo>
                    <a:pt x="0" y="25044"/>
                  </a:lnTo>
                  <a:lnTo>
                    <a:pt x="61290" y="50076"/>
                  </a:lnTo>
                  <a:lnTo>
                    <a:pt x="46736" y="25044"/>
                  </a:lnTo>
                  <a:lnTo>
                    <a:pt x="61290" y="0"/>
                  </a:lnTo>
                  <a:close/>
                </a:path>
              </a:pathLst>
            </a:custGeom>
            <a:solidFill>
              <a:srgbClr val="777B7D"/>
            </a:solidFill>
          </p:spPr>
          <p:txBody>
            <a:bodyPr wrap="square" lIns="0" tIns="0" rIns="0" bIns="0" rtlCol="0"/>
            <a:lstStyle/>
            <a:p>
              <a:endParaRPr/>
            </a:p>
          </p:txBody>
        </p:sp>
      </p:grpSp>
      <p:sp>
        <p:nvSpPr>
          <p:cNvPr id="1225" name="object 233">
            <a:extLst>
              <a:ext uri="{FF2B5EF4-FFF2-40B4-BE49-F238E27FC236}">
                <a16:creationId xmlns:a16="http://schemas.microsoft.com/office/drawing/2014/main" id="{CAD0130C-E24B-B5AE-CDA1-A05CEDD865C9}"/>
              </a:ext>
            </a:extLst>
          </p:cNvPr>
          <p:cNvSpPr txBox="1"/>
          <p:nvPr/>
        </p:nvSpPr>
        <p:spPr>
          <a:xfrm rot="5400000">
            <a:off x="6986460" y="1303284"/>
            <a:ext cx="182880" cy="1603375"/>
          </a:xfrm>
          <a:prstGeom prst="rect">
            <a:avLst/>
          </a:prstGeom>
        </p:spPr>
        <p:txBody>
          <a:bodyPr vert="vert270" wrap="square" lIns="0" tIns="0" rIns="0" bIns="0" rtlCol="0">
            <a:spAutoFit/>
          </a:bodyPr>
          <a:lstStyle/>
          <a:p>
            <a:pPr marR="20320" algn="r">
              <a:lnSpc>
                <a:spcPts val="625"/>
              </a:lnSpc>
            </a:pPr>
            <a:r>
              <a:rPr sz="550" dirty="0">
                <a:solidFill>
                  <a:srgbClr val="414042"/>
                </a:solidFill>
                <a:latin typeface="Trebuchet MS"/>
                <a:cs typeface="Trebuchet MS"/>
              </a:rPr>
              <a:t>Hawkish</a:t>
            </a:r>
            <a:r>
              <a:rPr sz="550" spc="15" dirty="0">
                <a:solidFill>
                  <a:srgbClr val="414042"/>
                </a:solidFill>
                <a:latin typeface="Trebuchet MS"/>
                <a:cs typeface="Trebuchet MS"/>
              </a:rPr>
              <a:t> </a:t>
            </a:r>
            <a:r>
              <a:rPr sz="550" dirty="0">
                <a:solidFill>
                  <a:srgbClr val="414042"/>
                </a:solidFill>
                <a:latin typeface="Trebuchet MS"/>
                <a:cs typeface="Trebuchet MS"/>
              </a:rPr>
              <a:t>comments</a:t>
            </a:r>
            <a:r>
              <a:rPr sz="550" spc="15" dirty="0">
                <a:solidFill>
                  <a:srgbClr val="414042"/>
                </a:solidFill>
                <a:latin typeface="Trebuchet MS"/>
                <a:cs typeface="Trebuchet MS"/>
              </a:rPr>
              <a:t> </a:t>
            </a:r>
            <a:r>
              <a:rPr sz="550" dirty="0">
                <a:solidFill>
                  <a:srgbClr val="414042"/>
                </a:solidFill>
                <a:latin typeface="Trebuchet MS"/>
                <a:cs typeface="Trebuchet MS"/>
              </a:rPr>
              <a:t>from</a:t>
            </a:r>
            <a:r>
              <a:rPr sz="550" spc="15" dirty="0">
                <a:solidFill>
                  <a:srgbClr val="414042"/>
                </a:solidFill>
                <a:latin typeface="Trebuchet MS"/>
                <a:cs typeface="Trebuchet MS"/>
              </a:rPr>
              <a:t> </a:t>
            </a:r>
            <a:r>
              <a:rPr sz="550" dirty="0">
                <a:solidFill>
                  <a:srgbClr val="414042"/>
                </a:solidFill>
                <a:latin typeface="Trebuchet MS"/>
                <a:cs typeface="Trebuchet MS"/>
              </a:rPr>
              <a:t>the</a:t>
            </a:r>
            <a:r>
              <a:rPr sz="550" spc="15" dirty="0">
                <a:solidFill>
                  <a:srgbClr val="414042"/>
                </a:solidFill>
                <a:latin typeface="Trebuchet MS"/>
                <a:cs typeface="Trebuchet MS"/>
              </a:rPr>
              <a:t> </a:t>
            </a:r>
            <a:r>
              <a:rPr sz="550" dirty="0">
                <a:solidFill>
                  <a:srgbClr val="414042"/>
                </a:solidFill>
                <a:latin typeface="Trebuchet MS"/>
                <a:cs typeface="Trebuchet MS"/>
              </a:rPr>
              <a:t>Fed</a:t>
            </a:r>
            <a:r>
              <a:rPr sz="550" spc="15" dirty="0">
                <a:solidFill>
                  <a:srgbClr val="414042"/>
                </a:solidFill>
                <a:latin typeface="Trebuchet MS"/>
                <a:cs typeface="Trebuchet MS"/>
              </a:rPr>
              <a:t> </a:t>
            </a:r>
            <a:r>
              <a:rPr sz="550" dirty="0">
                <a:solidFill>
                  <a:srgbClr val="414042"/>
                </a:solidFill>
                <a:latin typeface="Trebuchet MS"/>
                <a:cs typeface="Trebuchet MS"/>
              </a:rPr>
              <a:t>imply</a:t>
            </a:r>
            <a:r>
              <a:rPr sz="550" spc="15" dirty="0">
                <a:solidFill>
                  <a:srgbClr val="414042"/>
                </a:solidFill>
                <a:latin typeface="Trebuchet MS"/>
                <a:cs typeface="Trebuchet MS"/>
              </a:rPr>
              <a:t> </a:t>
            </a:r>
            <a:r>
              <a:rPr sz="550" spc="-10" dirty="0">
                <a:solidFill>
                  <a:srgbClr val="414042"/>
                </a:solidFill>
                <a:latin typeface="Trebuchet MS"/>
                <a:cs typeface="Trebuchet MS"/>
              </a:rPr>
              <a:t>further</a:t>
            </a:r>
            <a:endParaRPr sz="550">
              <a:latin typeface="Trebuchet MS"/>
              <a:cs typeface="Trebuchet MS"/>
            </a:endParaRPr>
          </a:p>
          <a:p>
            <a:pPr marR="5080" algn="r">
              <a:lnSpc>
                <a:spcPct val="100000"/>
              </a:lnSpc>
            </a:pPr>
            <a:r>
              <a:rPr sz="550" spc="-10" dirty="0">
                <a:solidFill>
                  <a:srgbClr val="414042"/>
                </a:solidFill>
                <a:latin typeface="Trebuchet MS"/>
                <a:cs typeface="Trebuchet MS"/>
              </a:rPr>
              <a:t>rate</a:t>
            </a:r>
            <a:r>
              <a:rPr sz="550" spc="20" dirty="0">
                <a:solidFill>
                  <a:srgbClr val="414042"/>
                </a:solidFill>
                <a:latin typeface="Trebuchet MS"/>
                <a:cs typeface="Trebuchet MS"/>
              </a:rPr>
              <a:t> </a:t>
            </a:r>
            <a:r>
              <a:rPr sz="550" spc="-10" dirty="0">
                <a:solidFill>
                  <a:srgbClr val="414042"/>
                </a:solidFill>
                <a:latin typeface="Trebuchet MS"/>
                <a:cs typeface="Trebuchet MS"/>
              </a:rPr>
              <a:t>hikes,</a:t>
            </a:r>
            <a:r>
              <a:rPr sz="550" spc="20" dirty="0">
                <a:solidFill>
                  <a:srgbClr val="414042"/>
                </a:solidFill>
                <a:latin typeface="Trebuchet MS"/>
                <a:cs typeface="Trebuchet MS"/>
              </a:rPr>
              <a:t> </a:t>
            </a:r>
            <a:r>
              <a:rPr sz="550" dirty="0">
                <a:solidFill>
                  <a:srgbClr val="414042"/>
                </a:solidFill>
                <a:latin typeface="Trebuchet MS"/>
                <a:cs typeface="Trebuchet MS"/>
              </a:rPr>
              <a:t>sending</a:t>
            </a:r>
            <a:r>
              <a:rPr sz="550" spc="20" dirty="0">
                <a:solidFill>
                  <a:srgbClr val="414042"/>
                </a:solidFill>
                <a:latin typeface="Trebuchet MS"/>
                <a:cs typeface="Trebuchet MS"/>
              </a:rPr>
              <a:t> </a:t>
            </a:r>
            <a:r>
              <a:rPr sz="550" spc="55" dirty="0">
                <a:solidFill>
                  <a:srgbClr val="414042"/>
                </a:solidFill>
                <a:latin typeface="Trebuchet MS"/>
                <a:cs typeface="Trebuchet MS"/>
              </a:rPr>
              <a:t>US</a:t>
            </a:r>
            <a:r>
              <a:rPr sz="550" spc="20" dirty="0">
                <a:solidFill>
                  <a:srgbClr val="414042"/>
                </a:solidFill>
                <a:latin typeface="Trebuchet MS"/>
                <a:cs typeface="Trebuchet MS"/>
              </a:rPr>
              <a:t> </a:t>
            </a:r>
            <a:r>
              <a:rPr sz="550" dirty="0">
                <a:solidFill>
                  <a:srgbClr val="414042"/>
                </a:solidFill>
                <a:latin typeface="Trebuchet MS"/>
                <a:cs typeface="Trebuchet MS"/>
              </a:rPr>
              <a:t>and</a:t>
            </a:r>
            <a:r>
              <a:rPr sz="550" spc="20" dirty="0">
                <a:solidFill>
                  <a:srgbClr val="414042"/>
                </a:solidFill>
                <a:latin typeface="Trebuchet MS"/>
                <a:cs typeface="Trebuchet MS"/>
              </a:rPr>
              <a:t> </a:t>
            </a:r>
            <a:r>
              <a:rPr sz="550" dirty="0">
                <a:solidFill>
                  <a:srgbClr val="414042"/>
                </a:solidFill>
                <a:latin typeface="Trebuchet MS"/>
                <a:cs typeface="Trebuchet MS"/>
              </a:rPr>
              <a:t>Asia</a:t>
            </a:r>
            <a:r>
              <a:rPr sz="550" spc="15" dirty="0">
                <a:solidFill>
                  <a:srgbClr val="414042"/>
                </a:solidFill>
                <a:latin typeface="Trebuchet MS"/>
                <a:cs typeface="Trebuchet MS"/>
              </a:rPr>
              <a:t> </a:t>
            </a:r>
            <a:r>
              <a:rPr sz="550" dirty="0">
                <a:solidFill>
                  <a:srgbClr val="414042"/>
                </a:solidFill>
                <a:latin typeface="Trebuchet MS"/>
                <a:cs typeface="Trebuchet MS"/>
              </a:rPr>
              <a:t>markets</a:t>
            </a:r>
            <a:r>
              <a:rPr sz="550" spc="20" dirty="0">
                <a:solidFill>
                  <a:srgbClr val="414042"/>
                </a:solidFill>
                <a:latin typeface="Trebuchet MS"/>
                <a:cs typeface="Trebuchet MS"/>
              </a:rPr>
              <a:t> </a:t>
            </a:r>
            <a:r>
              <a:rPr sz="550" spc="-10" dirty="0">
                <a:solidFill>
                  <a:srgbClr val="414042"/>
                </a:solidFill>
                <a:latin typeface="Trebuchet MS"/>
                <a:cs typeface="Trebuchet MS"/>
              </a:rPr>
              <a:t>tumbling</a:t>
            </a:r>
            <a:endParaRPr sz="550">
              <a:latin typeface="Trebuchet MS"/>
              <a:cs typeface="Trebuchet MS"/>
            </a:endParaRPr>
          </a:p>
        </p:txBody>
      </p:sp>
      <p:grpSp>
        <p:nvGrpSpPr>
          <p:cNvPr id="1226" name="object 234">
            <a:extLst>
              <a:ext uri="{FF2B5EF4-FFF2-40B4-BE49-F238E27FC236}">
                <a16:creationId xmlns:a16="http://schemas.microsoft.com/office/drawing/2014/main" id="{1702C548-6016-8D87-84EE-7FE995FB4673}"/>
              </a:ext>
            </a:extLst>
          </p:cNvPr>
          <p:cNvGrpSpPr/>
          <p:nvPr/>
        </p:nvGrpSpPr>
        <p:grpSpPr>
          <a:xfrm rot="5400000">
            <a:off x="7815323" y="2072378"/>
            <a:ext cx="173355" cy="50165"/>
            <a:chOff x="2187587" y="1634870"/>
            <a:chExt cx="173355" cy="50165"/>
          </a:xfrm>
        </p:grpSpPr>
        <p:sp>
          <p:nvSpPr>
            <p:cNvPr id="1227" name="object 235">
              <a:extLst>
                <a:ext uri="{FF2B5EF4-FFF2-40B4-BE49-F238E27FC236}">
                  <a16:creationId xmlns:a16="http://schemas.microsoft.com/office/drawing/2014/main" id="{24DECEB6-E90B-F014-F139-71C6AEEB51CF}"/>
                </a:ext>
              </a:extLst>
            </p:cNvPr>
            <p:cNvSpPr/>
            <p:nvPr/>
          </p:nvSpPr>
          <p:spPr>
            <a:xfrm>
              <a:off x="2190762" y="1659585"/>
              <a:ext cx="170180" cy="1270"/>
            </a:xfrm>
            <a:custGeom>
              <a:avLst/>
              <a:gdLst/>
              <a:ahLst/>
              <a:cxnLst/>
              <a:rect l="l" t="t" r="r" b="b"/>
              <a:pathLst>
                <a:path w="170180" h="1269">
                  <a:moveTo>
                    <a:pt x="169862" y="0"/>
                  </a:moveTo>
                  <a:lnTo>
                    <a:pt x="0" y="914"/>
                  </a:lnTo>
                </a:path>
              </a:pathLst>
            </a:custGeom>
            <a:solidFill>
              <a:srgbClr val="6D6E71"/>
            </a:solidFill>
          </p:spPr>
          <p:txBody>
            <a:bodyPr wrap="square" lIns="0" tIns="0" rIns="0" bIns="0" rtlCol="0"/>
            <a:lstStyle/>
            <a:p>
              <a:endParaRPr/>
            </a:p>
          </p:txBody>
        </p:sp>
        <p:sp>
          <p:nvSpPr>
            <p:cNvPr id="1228" name="object 236">
              <a:extLst>
                <a:ext uri="{FF2B5EF4-FFF2-40B4-BE49-F238E27FC236}">
                  <a16:creationId xmlns:a16="http://schemas.microsoft.com/office/drawing/2014/main" id="{043E76EC-93F9-1B1B-5AC8-AC070FD72310}"/>
                </a:ext>
              </a:extLst>
            </p:cNvPr>
            <p:cNvSpPr/>
            <p:nvPr/>
          </p:nvSpPr>
          <p:spPr>
            <a:xfrm>
              <a:off x="2190762" y="1659813"/>
              <a:ext cx="127000" cy="1270"/>
            </a:xfrm>
            <a:custGeom>
              <a:avLst/>
              <a:gdLst/>
              <a:ahLst/>
              <a:cxnLst/>
              <a:rect l="l" t="t" r="r" b="b"/>
              <a:pathLst>
                <a:path w="127000" h="1269">
                  <a:moveTo>
                    <a:pt x="0" y="673"/>
                  </a:moveTo>
                  <a:lnTo>
                    <a:pt x="126377" y="0"/>
                  </a:lnTo>
                </a:path>
              </a:pathLst>
            </a:custGeom>
            <a:ln w="6159">
              <a:solidFill>
                <a:srgbClr val="777B7D"/>
              </a:solidFill>
            </a:ln>
          </p:spPr>
          <p:txBody>
            <a:bodyPr wrap="square" lIns="0" tIns="0" rIns="0" bIns="0" rtlCol="0"/>
            <a:lstStyle/>
            <a:p>
              <a:endParaRPr/>
            </a:p>
          </p:txBody>
        </p:sp>
        <p:sp>
          <p:nvSpPr>
            <p:cNvPr id="1229" name="object 237">
              <a:extLst>
                <a:ext uri="{FF2B5EF4-FFF2-40B4-BE49-F238E27FC236}">
                  <a16:creationId xmlns:a16="http://schemas.microsoft.com/office/drawing/2014/main" id="{A267E508-5395-F76C-C38B-ED5A5A3ED376}"/>
                </a:ext>
              </a:extLst>
            </p:cNvPr>
            <p:cNvSpPr/>
            <p:nvPr/>
          </p:nvSpPr>
          <p:spPr>
            <a:xfrm>
              <a:off x="2299220" y="1634870"/>
              <a:ext cx="61594" cy="50165"/>
            </a:xfrm>
            <a:custGeom>
              <a:avLst/>
              <a:gdLst/>
              <a:ahLst/>
              <a:cxnLst/>
              <a:rect l="l" t="t" r="r" b="b"/>
              <a:pathLst>
                <a:path w="61594" h="50164">
                  <a:moveTo>
                    <a:pt x="0" y="0"/>
                  </a:moveTo>
                  <a:lnTo>
                    <a:pt x="14681" y="24942"/>
                  </a:lnTo>
                  <a:lnTo>
                    <a:pt x="266" y="50076"/>
                  </a:lnTo>
                  <a:lnTo>
                    <a:pt x="61417" y="24701"/>
                  </a:lnTo>
                  <a:lnTo>
                    <a:pt x="0" y="0"/>
                  </a:lnTo>
                  <a:close/>
                </a:path>
              </a:pathLst>
            </a:custGeom>
            <a:solidFill>
              <a:srgbClr val="777B7D"/>
            </a:solidFill>
          </p:spPr>
          <p:txBody>
            <a:bodyPr wrap="square" lIns="0" tIns="0" rIns="0" bIns="0" rtlCol="0"/>
            <a:lstStyle/>
            <a:p>
              <a:endParaRPr/>
            </a:p>
          </p:txBody>
        </p:sp>
      </p:grpSp>
      <p:sp>
        <p:nvSpPr>
          <p:cNvPr id="1230" name="object 238">
            <a:extLst>
              <a:ext uri="{FF2B5EF4-FFF2-40B4-BE49-F238E27FC236}">
                <a16:creationId xmlns:a16="http://schemas.microsoft.com/office/drawing/2014/main" id="{FA5E89BC-7F61-D33D-FCEF-AE888F4EF1B3}"/>
              </a:ext>
            </a:extLst>
          </p:cNvPr>
          <p:cNvSpPr txBox="1"/>
          <p:nvPr/>
        </p:nvSpPr>
        <p:spPr>
          <a:xfrm rot="5400000">
            <a:off x="6158486" y="2119869"/>
            <a:ext cx="266700" cy="979805"/>
          </a:xfrm>
          <a:prstGeom prst="rect">
            <a:avLst/>
          </a:prstGeom>
        </p:spPr>
        <p:txBody>
          <a:bodyPr vert="vert270" wrap="square" lIns="0" tIns="0" rIns="0" bIns="0" rtlCol="0">
            <a:spAutoFit/>
          </a:bodyPr>
          <a:lstStyle/>
          <a:p>
            <a:pPr marL="12700">
              <a:lnSpc>
                <a:spcPts val="625"/>
              </a:lnSpc>
            </a:pPr>
            <a:r>
              <a:rPr sz="550" dirty="0">
                <a:solidFill>
                  <a:srgbClr val="414042"/>
                </a:solidFill>
                <a:latin typeface="Trebuchet MS"/>
                <a:cs typeface="Trebuchet MS"/>
              </a:rPr>
              <a:t>Fed Chair </a:t>
            </a:r>
            <a:r>
              <a:rPr sz="550" spc="-10" dirty="0">
                <a:solidFill>
                  <a:srgbClr val="414042"/>
                </a:solidFill>
                <a:latin typeface="Trebuchet MS"/>
                <a:cs typeface="Trebuchet MS"/>
              </a:rPr>
              <a:t>Powell</a:t>
            </a:r>
            <a:r>
              <a:rPr sz="550" dirty="0">
                <a:solidFill>
                  <a:srgbClr val="414042"/>
                </a:solidFill>
                <a:latin typeface="Trebuchet MS"/>
                <a:cs typeface="Trebuchet MS"/>
              </a:rPr>
              <a:t> hints </a:t>
            </a:r>
            <a:r>
              <a:rPr sz="550" spc="-10" dirty="0">
                <a:solidFill>
                  <a:srgbClr val="414042"/>
                </a:solidFill>
                <a:latin typeface="Trebuchet MS"/>
                <a:cs typeface="Trebuchet MS"/>
              </a:rPr>
              <a:t>smaller</a:t>
            </a:r>
            <a:endParaRPr sz="550">
              <a:latin typeface="Trebuchet MS"/>
              <a:cs typeface="Trebuchet MS"/>
            </a:endParaRPr>
          </a:p>
          <a:p>
            <a:pPr marL="33655" marR="26034" indent="9525">
              <a:lnSpc>
                <a:spcPct val="100000"/>
              </a:lnSpc>
            </a:pPr>
            <a:r>
              <a:rPr sz="550" spc="-10" dirty="0">
                <a:solidFill>
                  <a:srgbClr val="414042"/>
                </a:solidFill>
                <a:latin typeface="Trebuchet MS"/>
                <a:cs typeface="Trebuchet MS"/>
              </a:rPr>
              <a:t>interest</a:t>
            </a:r>
            <a:r>
              <a:rPr sz="550" spc="30" dirty="0">
                <a:solidFill>
                  <a:srgbClr val="414042"/>
                </a:solidFill>
                <a:latin typeface="Trebuchet MS"/>
                <a:cs typeface="Trebuchet MS"/>
              </a:rPr>
              <a:t> </a:t>
            </a:r>
            <a:r>
              <a:rPr sz="550" spc="-10" dirty="0">
                <a:solidFill>
                  <a:srgbClr val="414042"/>
                </a:solidFill>
                <a:latin typeface="Trebuchet MS"/>
                <a:cs typeface="Trebuchet MS"/>
              </a:rPr>
              <a:t>rate</a:t>
            </a:r>
            <a:r>
              <a:rPr sz="550" spc="35" dirty="0">
                <a:solidFill>
                  <a:srgbClr val="414042"/>
                </a:solidFill>
                <a:latin typeface="Trebuchet MS"/>
                <a:cs typeface="Trebuchet MS"/>
              </a:rPr>
              <a:t> </a:t>
            </a:r>
            <a:r>
              <a:rPr sz="550" dirty="0">
                <a:solidFill>
                  <a:srgbClr val="414042"/>
                </a:solidFill>
                <a:latin typeface="Trebuchet MS"/>
                <a:cs typeface="Trebuchet MS"/>
              </a:rPr>
              <a:t>increases</a:t>
            </a:r>
            <a:r>
              <a:rPr sz="550" spc="35" dirty="0">
                <a:solidFill>
                  <a:srgbClr val="414042"/>
                </a:solidFill>
                <a:latin typeface="Trebuchet MS"/>
                <a:cs typeface="Trebuchet MS"/>
              </a:rPr>
              <a:t> </a:t>
            </a:r>
            <a:r>
              <a:rPr sz="550" spc="-10" dirty="0">
                <a:solidFill>
                  <a:srgbClr val="414042"/>
                </a:solidFill>
                <a:latin typeface="Trebuchet MS"/>
                <a:cs typeface="Trebuchet MS"/>
              </a:rPr>
              <a:t>likely</a:t>
            </a:r>
            <a:r>
              <a:rPr sz="550" spc="500" dirty="0">
                <a:solidFill>
                  <a:srgbClr val="414042"/>
                </a:solidFill>
                <a:latin typeface="Trebuchet MS"/>
                <a:cs typeface="Trebuchet MS"/>
              </a:rPr>
              <a:t> </a:t>
            </a:r>
            <a:r>
              <a:rPr sz="550" dirty="0">
                <a:solidFill>
                  <a:srgbClr val="414042"/>
                </a:solidFill>
                <a:latin typeface="Trebuchet MS"/>
                <a:cs typeface="Trebuchet MS"/>
              </a:rPr>
              <a:t>and</a:t>
            </a:r>
            <a:r>
              <a:rPr sz="550" spc="-15" dirty="0">
                <a:solidFill>
                  <a:srgbClr val="414042"/>
                </a:solidFill>
                <a:latin typeface="Trebuchet MS"/>
                <a:cs typeface="Trebuchet MS"/>
              </a:rPr>
              <a:t> </a:t>
            </a:r>
            <a:r>
              <a:rPr sz="550" dirty="0">
                <a:solidFill>
                  <a:srgbClr val="414042"/>
                </a:solidFill>
                <a:latin typeface="Trebuchet MS"/>
                <a:cs typeface="Trebuchet MS"/>
              </a:rPr>
              <a:t>could</a:t>
            </a:r>
            <a:r>
              <a:rPr sz="550" spc="-10" dirty="0">
                <a:solidFill>
                  <a:srgbClr val="414042"/>
                </a:solidFill>
                <a:latin typeface="Trebuchet MS"/>
                <a:cs typeface="Trebuchet MS"/>
              </a:rPr>
              <a:t> </a:t>
            </a:r>
            <a:r>
              <a:rPr sz="550" dirty="0">
                <a:solidFill>
                  <a:srgbClr val="414042"/>
                </a:solidFill>
                <a:latin typeface="Trebuchet MS"/>
                <a:cs typeface="Trebuchet MS"/>
              </a:rPr>
              <a:t>start</a:t>
            </a:r>
            <a:r>
              <a:rPr sz="550" spc="-10" dirty="0">
                <a:solidFill>
                  <a:srgbClr val="414042"/>
                </a:solidFill>
                <a:latin typeface="Trebuchet MS"/>
                <a:cs typeface="Trebuchet MS"/>
              </a:rPr>
              <a:t> in December</a:t>
            </a:r>
            <a:endParaRPr sz="550">
              <a:latin typeface="Trebuchet MS"/>
              <a:cs typeface="Trebuchet MS"/>
            </a:endParaRPr>
          </a:p>
        </p:txBody>
      </p:sp>
      <p:grpSp>
        <p:nvGrpSpPr>
          <p:cNvPr id="1231" name="object 239">
            <a:extLst>
              <a:ext uri="{FF2B5EF4-FFF2-40B4-BE49-F238E27FC236}">
                <a16:creationId xmlns:a16="http://schemas.microsoft.com/office/drawing/2014/main" id="{6A713CCC-0596-EF94-2B1D-C5465E75E3BF}"/>
              </a:ext>
            </a:extLst>
          </p:cNvPr>
          <p:cNvGrpSpPr/>
          <p:nvPr/>
        </p:nvGrpSpPr>
        <p:grpSpPr>
          <a:xfrm rot="5400000">
            <a:off x="5793216" y="2760084"/>
            <a:ext cx="554990" cy="506095"/>
            <a:chOff x="2912440" y="3238195"/>
            <a:chExt cx="554990" cy="506095"/>
          </a:xfrm>
        </p:grpSpPr>
        <p:sp>
          <p:nvSpPr>
            <p:cNvPr id="1232" name="object 240">
              <a:extLst>
                <a:ext uri="{FF2B5EF4-FFF2-40B4-BE49-F238E27FC236}">
                  <a16:creationId xmlns:a16="http://schemas.microsoft.com/office/drawing/2014/main" id="{A20A8170-3958-EB0A-798B-3D45C21215D3}"/>
                </a:ext>
              </a:extLst>
            </p:cNvPr>
            <p:cNvSpPr/>
            <p:nvPr/>
          </p:nvSpPr>
          <p:spPr>
            <a:xfrm>
              <a:off x="2915615" y="3262718"/>
              <a:ext cx="108585" cy="1270"/>
            </a:xfrm>
            <a:custGeom>
              <a:avLst/>
              <a:gdLst/>
              <a:ahLst/>
              <a:cxnLst/>
              <a:rect l="l" t="t" r="r" b="b"/>
              <a:pathLst>
                <a:path w="108585" h="1270">
                  <a:moveTo>
                    <a:pt x="108267" y="0"/>
                  </a:moveTo>
                  <a:lnTo>
                    <a:pt x="0" y="914"/>
                  </a:lnTo>
                </a:path>
              </a:pathLst>
            </a:custGeom>
            <a:solidFill>
              <a:srgbClr val="6D6E71"/>
            </a:solidFill>
          </p:spPr>
          <p:txBody>
            <a:bodyPr wrap="square" lIns="0" tIns="0" rIns="0" bIns="0" rtlCol="0"/>
            <a:lstStyle/>
            <a:p>
              <a:endParaRPr/>
            </a:p>
          </p:txBody>
        </p:sp>
        <p:sp>
          <p:nvSpPr>
            <p:cNvPr id="1233" name="object 241">
              <a:extLst>
                <a:ext uri="{FF2B5EF4-FFF2-40B4-BE49-F238E27FC236}">
                  <a16:creationId xmlns:a16="http://schemas.microsoft.com/office/drawing/2014/main" id="{651ED67E-06B4-2B34-0A61-66B13DEA9C39}"/>
                </a:ext>
              </a:extLst>
            </p:cNvPr>
            <p:cNvSpPr/>
            <p:nvPr/>
          </p:nvSpPr>
          <p:spPr>
            <a:xfrm>
              <a:off x="2915615" y="3263074"/>
              <a:ext cx="65405" cy="635"/>
            </a:xfrm>
            <a:custGeom>
              <a:avLst/>
              <a:gdLst/>
              <a:ahLst/>
              <a:cxnLst/>
              <a:rect l="l" t="t" r="r" b="b"/>
              <a:pathLst>
                <a:path w="65405" h="635">
                  <a:moveTo>
                    <a:pt x="0" y="546"/>
                  </a:moveTo>
                  <a:lnTo>
                    <a:pt x="64782" y="0"/>
                  </a:lnTo>
                </a:path>
              </a:pathLst>
            </a:custGeom>
            <a:ln w="6159">
              <a:solidFill>
                <a:srgbClr val="777B7D"/>
              </a:solidFill>
            </a:ln>
          </p:spPr>
          <p:txBody>
            <a:bodyPr wrap="square" lIns="0" tIns="0" rIns="0" bIns="0" rtlCol="0"/>
            <a:lstStyle/>
            <a:p>
              <a:endParaRPr/>
            </a:p>
          </p:txBody>
        </p:sp>
        <p:sp>
          <p:nvSpPr>
            <p:cNvPr id="1234" name="object 242">
              <a:extLst>
                <a:ext uri="{FF2B5EF4-FFF2-40B4-BE49-F238E27FC236}">
                  <a16:creationId xmlns:a16="http://schemas.microsoft.com/office/drawing/2014/main" id="{9DEB9D57-86FC-70C8-C5FF-816B44201450}"/>
                </a:ext>
              </a:extLst>
            </p:cNvPr>
            <p:cNvSpPr/>
            <p:nvPr/>
          </p:nvSpPr>
          <p:spPr>
            <a:xfrm>
              <a:off x="2962402" y="3238195"/>
              <a:ext cx="61594" cy="50165"/>
            </a:xfrm>
            <a:custGeom>
              <a:avLst/>
              <a:gdLst/>
              <a:ahLst/>
              <a:cxnLst/>
              <a:rect l="l" t="t" r="r" b="b"/>
              <a:pathLst>
                <a:path w="61594" h="50164">
                  <a:moveTo>
                    <a:pt x="0" y="0"/>
                  </a:moveTo>
                  <a:lnTo>
                    <a:pt x="14757" y="24904"/>
                  </a:lnTo>
                  <a:lnTo>
                    <a:pt x="431" y="50076"/>
                  </a:lnTo>
                  <a:lnTo>
                    <a:pt x="61493" y="24510"/>
                  </a:lnTo>
                  <a:lnTo>
                    <a:pt x="0" y="0"/>
                  </a:lnTo>
                  <a:close/>
                </a:path>
              </a:pathLst>
            </a:custGeom>
            <a:solidFill>
              <a:srgbClr val="777B7D"/>
            </a:solidFill>
          </p:spPr>
          <p:txBody>
            <a:bodyPr wrap="square" lIns="0" tIns="0" rIns="0" bIns="0" rtlCol="0"/>
            <a:lstStyle/>
            <a:p>
              <a:endParaRPr/>
            </a:p>
          </p:txBody>
        </p:sp>
        <p:sp>
          <p:nvSpPr>
            <p:cNvPr id="1235" name="object 243">
              <a:extLst>
                <a:ext uri="{FF2B5EF4-FFF2-40B4-BE49-F238E27FC236}">
                  <a16:creationId xmlns:a16="http://schemas.microsoft.com/office/drawing/2014/main" id="{58D23C3F-FC65-4AA7-428A-04F4AFCCE252}"/>
                </a:ext>
              </a:extLst>
            </p:cNvPr>
            <p:cNvSpPr/>
            <p:nvPr/>
          </p:nvSpPr>
          <p:spPr>
            <a:xfrm>
              <a:off x="3248228" y="3718521"/>
              <a:ext cx="219710" cy="1270"/>
            </a:xfrm>
            <a:custGeom>
              <a:avLst/>
              <a:gdLst/>
              <a:ahLst/>
              <a:cxnLst/>
              <a:rect l="l" t="t" r="r" b="b"/>
              <a:pathLst>
                <a:path w="219710" h="1270">
                  <a:moveTo>
                    <a:pt x="219138" y="0"/>
                  </a:moveTo>
                  <a:lnTo>
                    <a:pt x="0" y="901"/>
                  </a:lnTo>
                </a:path>
              </a:pathLst>
            </a:custGeom>
            <a:solidFill>
              <a:srgbClr val="6D6E71"/>
            </a:solidFill>
          </p:spPr>
          <p:txBody>
            <a:bodyPr wrap="square" lIns="0" tIns="0" rIns="0" bIns="0" rtlCol="0"/>
            <a:lstStyle/>
            <a:p>
              <a:endParaRPr/>
            </a:p>
          </p:txBody>
        </p:sp>
        <p:sp>
          <p:nvSpPr>
            <p:cNvPr id="1236" name="object 244">
              <a:extLst>
                <a:ext uri="{FF2B5EF4-FFF2-40B4-BE49-F238E27FC236}">
                  <a16:creationId xmlns:a16="http://schemas.microsoft.com/office/drawing/2014/main" id="{A5AB53C0-8D4B-3B75-9C70-C0F84BBCDEAB}"/>
                </a:ext>
              </a:extLst>
            </p:cNvPr>
            <p:cNvSpPr/>
            <p:nvPr/>
          </p:nvSpPr>
          <p:spPr>
            <a:xfrm>
              <a:off x="3248228" y="3718686"/>
              <a:ext cx="175895" cy="1270"/>
            </a:xfrm>
            <a:custGeom>
              <a:avLst/>
              <a:gdLst/>
              <a:ahLst/>
              <a:cxnLst/>
              <a:rect l="l" t="t" r="r" b="b"/>
              <a:pathLst>
                <a:path w="175895" h="1270">
                  <a:moveTo>
                    <a:pt x="0" y="736"/>
                  </a:moveTo>
                  <a:lnTo>
                    <a:pt x="175653" y="0"/>
                  </a:lnTo>
                </a:path>
              </a:pathLst>
            </a:custGeom>
            <a:ln w="6159">
              <a:solidFill>
                <a:srgbClr val="777B7D"/>
              </a:solidFill>
            </a:ln>
          </p:spPr>
          <p:txBody>
            <a:bodyPr wrap="square" lIns="0" tIns="0" rIns="0" bIns="0" rtlCol="0"/>
            <a:lstStyle/>
            <a:p>
              <a:endParaRPr/>
            </a:p>
          </p:txBody>
        </p:sp>
        <p:sp>
          <p:nvSpPr>
            <p:cNvPr id="1237" name="object 245">
              <a:extLst>
                <a:ext uri="{FF2B5EF4-FFF2-40B4-BE49-F238E27FC236}">
                  <a16:creationId xmlns:a16="http://schemas.microsoft.com/office/drawing/2014/main" id="{1C71E79E-B7E6-7CFF-5BAC-4F87196AC9E4}"/>
                </a:ext>
              </a:extLst>
            </p:cNvPr>
            <p:cNvSpPr/>
            <p:nvPr/>
          </p:nvSpPr>
          <p:spPr>
            <a:xfrm>
              <a:off x="3406000" y="3693731"/>
              <a:ext cx="61594" cy="50165"/>
            </a:xfrm>
            <a:custGeom>
              <a:avLst/>
              <a:gdLst/>
              <a:ahLst/>
              <a:cxnLst/>
              <a:rect l="l" t="t" r="r" b="b"/>
              <a:pathLst>
                <a:path w="61595" h="50164">
                  <a:moveTo>
                    <a:pt x="0" y="0"/>
                  </a:moveTo>
                  <a:lnTo>
                    <a:pt x="14643" y="24980"/>
                  </a:lnTo>
                  <a:lnTo>
                    <a:pt x="203" y="50063"/>
                  </a:lnTo>
                  <a:lnTo>
                    <a:pt x="61379" y="24777"/>
                  </a:lnTo>
                  <a:lnTo>
                    <a:pt x="0" y="0"/>
                  </a:lnTo>
                  <a:close/>
                </a:path>
              </a:pathLst>
            </a:custGeom>
            <a:solidFill>
              <a:srgbClr val="777B7D"/>
            </a:solidFill>
          </p:spPr>
          <p:txBody>
            <a:bodyPr wrap="square" lIns="0" tIns="0" rIns="0" bIns="0" rtlCol="0"/>
            <a:lstStyle/>
            <a:p>
              <a:endParaRPr/>
            </a:p>
          </p:txBody>
        </p:sp>
      </p:grpSp>
      <p:sp>
        <p:nvSpPr>
          <p:cNvPr id="1238" name="object 246">
            <a:extLst>
              <a:ext uri="{FF2B5EF4-FFF2-40B4-BE49-F238E27FC236}">
                <a16:creationId xmlns:a16="http://schemas.microsoft.com/office/drawing/2014/main" id="{A733183A-42FD-ED87-305A-17CF3F44C7BD}"/>
              </a:ext>
            </a:extLst>
          </p:cNvPr>
          <p:cNvSpPr txBox="1"/>
          <p:nvPr/>
        </p:nvSpPr>
        <p:spPr>
          <a:xfrm rot="5400000">
            <a:off x="5990680" y="2925264"/>
            <a:ext cx="266700" cy="523240"/>
          </a:xfrm>
          <a:prstGeom prst="rect">
            <a:avLst/>
          </a:prstGeom>
        </p:spPr>
        <p:txBody>
          <a:bodyPr vert="vert270" wrap="square" lIns="0" tIns="0" rIns="0" bIns="0" rtlCol="0">
            <a:spAutoFit/>
          </a:bodyPr>
          <a:lstStyle/>
          <a:p>
            <a:pPr marL="12700">
              <a:lnSpc>
                <a:spcPts val="625"/>
              </a:lnSpc>
            </a:pPr>
            <a:r>
              <a:rPr sz="550" spc="55" dirty="0">
                <a:solidFill>
                  <a:srgbClr val="414042"/>
                </a:solidFill>
                <a:latin typeface="Trebuchet MS"/>
                <a:cs typeface="Trebuchet MS"/>
              </a:rPr>
              <a:t>US</a:t>
            </a:r>
            <a:r>
              <a:rPr sz="550" spc="30" dirty="0">
                <a:solidFill>
                  <a:srgbClr val="414042"/>
                </a:solidFill>
                <a:latin typeface="Trebuchet MS"/>
                <a:cs typeface="Trebuchet MS"/>
              </a:rPr>
              <a:t> </a:t>
            </a:r>
            <a:r>
              <a:rPr sz="550" dirty="0">
                <a:solidFill>
                  <a:srgbClr val="414042"/>
                </a:solidFill>
                <a:latin typeface="Trebuchet MS"/>
                <a:cs typeface="Trebuchet MS"/>
              </a:rPr>
              <a:t>CPI</a:t>
            </a:r>
            <a:r>
              <a:rPr sz="550" spc="35" dirty="0">
                <a:solidFill>
                  <a:srgbClr val="414042"/>
                </a:solidFill>
                <a:latin typeface="Trebuchet MS"/>
                <a:cs typeface="Trebuchet MS"/>
              </a:rPr>
              <a:t> </a:t>
            </a:r>
            <a:r>
              <a:rPr sz="550" dirty="0">
                <a:solidFill>
                  <a:srgbClr val="414042"/>
                </a:solidFill>
                <a:latin typeface="Trebuchet MS"/>
                <a:cs typeface="Trebuchet MS"/>
              </a:rPr>
              <a:t>cools</a:t>
            </a:r>
            <a:r>
              <a:rPr sz="550" spc="35" dirty="0">
                <a:solidFill>
                  <a:srgbClr val="414042"/>
                </a:solidFill>
                <a:latin typeface="Trebuchet MS"/>
                <a:cs typeface="Trebuchet MS"/>
              </a:rPr>
              <a:t> </a:t>
            </a:r>
            <a:r>
              <a:rPr sz="550" spc="-25" dirty="0">
                <a:solidFill>
                  <a:srgbClr val="414042"/>
                </a:solidFill>
                <a:latin typeface="Trebuchet MS"/>
                <a:cs typeface="Trebuchet MS"/>
              </a:rPr>
              <a:t>to</a:t>
            </a:r>
            <a:endParaRPr sz="550">
              <a:latin typeface="Trebuchet MS"/>
              <a:cs typeface="Trebuchet MS"/>
            </a:endParaRPr>
          </a:p>
          <a:p>
            <a:pPr marL="12700" marR="46990">
              <a:lnSpc>
                <a:spcPct val="100000"/>
              </a:lnSpc>
            </a:pPr>
            <a:r>
              <a:rPr sz="550" dirty="0">
                <a:solidFill>
                  <a:srgbClr val="414042"/>
                </a:solidFill>
                <a:latin typeface="Trebuchet MS"/>
                <a:cs typeface="Trebuchet MS"/>
              </a:rPr>
              <a:t>to</a:t>
            </a:r>
            <a:r>
              <a:rPr sz="550" spc="-30" dirty="0">
                <a:solidFill>
                  <a:srgbClr val="414042"/>
                </a:solidFill>
                <a:latin typeface="Trebuchet MS"/>
                <a:cs typeface="Trebuchet MS"/>
              </a:rPr>
              <a:t> </a:t>
            </a:r>
            <a:r>
              <a:rPr sz="550" dirty="0">
                <a:solidFill>
                  <a:srgbClr val="414042"/>
                </a:solidFill>
                <a:latin typeface="Trebuchet MS"/>
                <a:cs typeface="Trebuchet MS"/>
              </a:rPr>
              <a:t>lowest</a:t>
            </a:r>
            <a:r>
              <a:rPr sz="550" spc="-25" dirty="0">
                <a:solidFill>
                  <a:srgbClr val="414042"/>
                </a:solidFill>
                <a:latin typeface="Trebuchet MS"/>
                <a:cs typeface="Trebuchet MS"/>
              </a:rPr>
              <a:t> </a:t>
            </a:r>
            <a:r>
              <a:rPr sz="550" spc="-10" dirty="0">
                <a:solidFill>
                  <a:srgbClr val="414042"/>
                </a:solidFill>
                <a:latin typeface="Trebuchet MS"/>
                <a:cs typeface="Trebuchet MS"/>
              </a:rPr>
              <a:t>level</a:t>
            </a:r>
            <a:r>
              <a:rPr sz="550" spc="500" dirty="0">
                <a:solidFill>
                  <a:srgbClr val="414042"/>
                </a:solidFill>
                <a:latin typeface="Trebuchet MS"/>
                <a:cs typeface="Trebuchet MS"/>
              </a:rPr>
              <a:t> </a:t>
            </a:r>
            <a:r>
              <a:rPr sz="550" dirty="0">
                <a:solidFill>
                  <a:srgbClr val="414042"/>
                </a:solidFill>
                <a:latin typeface="Trebuchet MS"/>
                <a:cs typeface="Trebuchet MS"/>
              </a:rPr>
              <a:t>since</a:t>
            </a:r>
            <a:r>
              <a:rPr sz="550" spc="45" dirty="0">
                <a:solidFill>
                  <a:srgbClr val="414042"/>
                </a:solidFill>
                <a:latin typeface="Trebuchet MS"/>
                <a:cs typeface="Trebuchet MS"/>
              </a:rPr>
              <a:t> </a:t>
            </a:r>
            <a:r>
              <a:rPr sz="550" spc="-10" dirty="0">
                <a:solidFill>
                  <a:srgbClr val="414042"/>
                </a:solidFill>
                <a:latin typeface="Trebuchet MS"/>
                <a:cs typeface="Trebuchet MS"/>
              </a:rPr>
              <a:t>January</a:t>
            </a:r>
            <a:endParaRPr sz="550">
              <a:latin typeface="Trebuchet MS"/>
              <a:cs typeface="Trebuchet MS"/>
            </a:endParaRPr>
          </a:p>
        </p:txBody>
      </p:sp>
      <p:sp>
        <p:nvSpPr>
          <p:cNvPr id="1239" name="object 247">
            <a:extLst>
              <a:ext uri="{FF2B5EF4-FFF2-40B4-BE49-F238E27FC236}">
                <a16:creationId xmlns:a16="http://schemas.microsoft.com/office/drawing/2014/main" id="{35952124-8C3E-FBD2-5CA9-BE62E1B2DB19}"/>
              </a:ext>
            </a:extLst>
          </p:cNvPr>
          <p:cNvSpPr txBox="1"/>
          <p:nvPr/>
        </p:nvSpPr>
        <p:spPr>
          <a:xfrm rot="5400000">
            <a:off x="8359871" y="5786495"/>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1,400</a:t>
            </a:r>
            <a:endParaRPr sz="650">
              <a:latin typeface="Trebuchet MS"/>
              <a:cs typeface="Trebuchet MS"/>
            </a:endParaRPr>
          </a:p>
        </p:txBody>
      </p:sp>
      <p:sp>
        <p:nvSpPr>
          <p:cNvPr id="1240" name="object 248">
            <a:extLst>
              <a:ext uri="{FF2B5EF4-FFF2-40B4-BE49-F238E27FC236}">
                <a16:creationId xmlns:a16="http://schemas.microsoft.com/office/drawing/2014/main" id="{ECF93080-6434-BE67-D0A5-4E74BB433950}"/>
              </a:ext>
            </a:extLst>
          </p:cNvPr>
          <p:cNvSpPr txBox="1"/>
          <p:nvPr/>
        </p:nvSpPr>
        <p:spPr>
          <a:xfrm rot="5400000">
            <a:off x="8359871" y="5473122"/>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1,450</a:t>
            </a:r>
            <a:endParaRPr sz="650">
              <a:latin typeface="Trebuchet MS"/>
              <a:cs typeface="Trebuchet MS"/>
            </a:endParaRPr>
          </a:p>
        </p:txBody>
      </p:sp>
      <p:sp>
        <p:nvSpPr>
          <p:cNvPr id="1241" name="object 249">
            <a:extLst>
              <a:ext uri="{FF2B5EF4-FFF2-40B4-BE49-F238E27FC236}">
                <a16:creationId xmlns:a16="http://schemas.microsoft.com/office/drawing/2014/main" id="{A87D5B57-5905-6C40-BFF4-E617D728BE4E}"/>
              </a:ext>
            </a:extLst>
          </p:cNvPr>
          <p:cNvSpPr txBox="1"/>
          <p:nvPr/>
        </p:nvSpPr>
        <p:spPr>
          <a:xfrm rot="5400000">
            <a:off x="8359871" y="5159610"/>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1,500</a:t>
            </a:r>
            <a:endParaRPr sz="650">
              <a:latin typeface="Trebuchet MS"/>
              <a:cs typeface="Trebuchet MS"/>
            </a:endParaRPr>
          </a:p>
        </p:txBody>
      </p:sp>
      <p:sp>
        <p:nvSpPr>
          <p:cNvPr id="1242" name="object 250">
            <a:extLst>
              <a:ext uri="{FF2B5EF4-FFF2-40B4-BE49-F238E27FC236}">
                <a16:creationId xmlns:a16="http://schemas.microsoft.com/office/drawing/2014/main" id="{E80068A1-A180-1EA7-AEC3-06D3FF4D8E07}"/>
              </a:ext>
            </a:extLst>
          </p:cNvPr>
          <p:cNvSpPr txBox="1"/>
          <p:nvPr/>
        </p:nvSpPr>
        <p:spPr>
          <a:xfrm rot="5400000">
            <a:off x="8359871" y="4846110"/>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1,550</a:t>
            </a:r>
            <a:endParaRPr sz="650">
              <a:latin typeface="Trebuchet MS"/>
              <a:cs typeface="Trebuchet MS"/>
            </a:endParaRPr>
          </a:p>
        </p:txBody>
      </p:sp>
      <p:sp>
        <p:nvSpPr>
          <p:cNvPr id="1243" name="object 251">
            <a:extLst>
              <a:ext uri="{FF2B5EF4-FFF2-40B4-BE49-F238E27FC236}">
                <a16:creationId xmlns:a16="http://schemas.microsoft.com/office/drawing/2014/main" id="{C61BC2C7-4769-781B-C3A7-BA11E9AA7E8B}"/>
              </a:ext>
            </a:extLst>
          </p:cNvPr>
          <p:cNvSpPr txBox="1"/>
          <p:nvPr/>
        </p:nvSpPr>
        <p:spPr>
          <a:xfrm rot="5400000">
            <a:off x="8359871" y="4532662"/>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1,600</a:t>
            </a:r>
            <a:endParaRPr sz="650">
              <a:latin typeface="Trebuchet MS"/>
              <a:cs typeface="Trebuchet MS"/>
            </a:endParaRPr>
          </a:p>
        </p:txBody>
      </p:sp>
      <p:sp>
        <p:nvSpPr>
          <p:cNvPr id="1244" name="object 252">
            <a:extLst>
              <a:ext uri="{FF2B5EF4-FFF2-40B4-BE49-F238E27FC236}">
                <a16:creationId xmlns:a16="http://schemas.microsoft.com/office/drawing/2014/main" id="{6D4E82F6-E760-FF92-1516-477FAD7FD0F9}"/>
              </a:ext>
            </a:extLst>
          </p:cNvPr>
          <p:cNvSpPr txBox="1"/>
          <p:nvPr/>
        </p:nvSpPr>
        <p:spPr>
          <a:xfrm rot="5400000">
            <a:off x="8359871" y="4219213"/>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1,650</a:t>
            </a:r>
            <a:endParaRPr sz="650">
              <a:latin typeface="Trebuchet MS"/>
              <a:cs typeface="Trebuchet MS"/>
            </a:endParaRPr>
          </a:p>
        </p:txBody>
      </p:sp>
      <p:sp>
        <p:nvSpPr>
          <p:cNvPr id="1245" name="object 253">
            <a:extLst>
              <a:ext uri="{FF2B5EF4-FFF2-40B4-BE49-F238E27FC236}">
                <a16:creationId xmlns:a16="http://schemas.microsoft.com/office/drawing/2014/main" id="{23255E5F-D89E-7A6A-5486-291AE5D2B836}"/>
              </a:ext>
            </a:extLst>
          </p:cNvPr>
          <p:cNvSpPr txBox="1"/>
          <p:nvPr/>
        </p:nvSpPr>
        <p:spPr>
          <a:xfrm rot="5400000">
            <a:off x="8359871" y="3905714"/>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1,700</a:t>
            </a:r>
            <a:endParaRPr sz="650">
              <a:latin typeface="Trebuchet MS"/>
              <a:cs typeface="Trebuchet MS"/>
            </a:endParaRPr>
          </a:p>
        </p:txBody>
      </p:sp>
      <p:sp>
        <p:nvSpPr>
          <p:cNvPr id="1246" name="object 254">
            <a:extLst>
              <a:ext uri="{FF2B5EF4-FFF2-40B4-BE49-F238E27FC236}">
                <a16:creationId xmlns:a16="http://schemas.microsoft.com/office/drawing/2014/main" id="{C236A88E-C3C2-8818-2E93-9EE404BB82FA}"/>
              </a:ext>
            </a:extLst>
          </p:cNvPr>
          <p:cNvSpPr txBox="1"/>
          <p:nvPr/>
        </p:nvSpPr>
        <p:spPr>
          <a:xfrm rot="5400000">
            <a:off x="8359871" y="3592278"/>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1,750</a:t>
            </a:r>
            <a:endParaRPr sz="650">
              <a:latin typeface="Trebuchet MS"/>
              <a:cs typeface="Trebuchet MS"/>
            </a:endParaRPr>
          </a:p>
        </p:txBody>
      </p:sp>
      <p:sp>
        <p:nvSpPr>
          <p:cNvPr id="1247" name="object 255">
            <a:extLst>
              <a:ext uri="{FF2B5EF4-FFF2-40B4-BE49-F238E27FC236}">
                <a16:creationId xmlns:a16="http://schemas.microsoft.com/office/drawing/2014/main" id="{61DF42B7-BD89-3F4D-9EEB-8405B82E6F23}"/>
              </a:ext>
            </a:extLst>
          </p:cNvPr>
          <p:cNvSpPr txBox="1"/>
          <p:nvPr/>
        </p:nvSpPr>
        <p:spPr>
          <a:xfrm rot="5400000">
            <a:off x="8359871" y="3278765"/>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1,800</a:t>
            </a:r>
            <a:endParaRPr sz="650">
              <a:latin typeface="Trebuchet MS"/>
              <a:cs typeface="Trebuchet MS"/>
            </a:endParaRPr>
          </a:p>
        </p:txBody>
      </p:sp>
      <p:sp>
        <p:nvSpPr>
          <p:cNvPr id="1248" name="object 256">
            <a:extLst>
              <a:ext uri="{FF2B5EF4-FFF2-40B4-BE49-F238E27FC236}">
                <a16:creationId xmlns:a16="http://schemas.microsoft.com/office/drawing/2014/main" id="{4842642F-62C9-A99D-DE3A-05F9CE5690B2}"/>
              </a:ext>
            </a:extLst>
          </p:cNvPr>
          <p:cNvSpPr txBox="1"/>
          <p:nvPr/>
        </p:nvSpPr>
        <p:spPr>
          <a:xfrm rot="5400000">
            <a:off x="8359871" y="2965329"/>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1,850</a:t>
            </a:r>
            <a:endParaRPr sz="650">
              <a:latin typeface="Trebuchet MS"/>
              <a:cs typeface="Trebuchet MS"/>
            </a:endParaRPr>
          </a:p>
        </p:txBody>
      </p:sp>
      <p:sp>
        <p:nvSpPr>
          <p:cNvPr id="1249" name="object 257">
            <a:extLst>
              <a:ext uri="{FF2B5EF4-FFF2-40B4-BE49-F238E27FC236}">
                <a16:creationId xmlns:a16="http://schemas.microsoft.com/office/drawing/2014/main" id="{FD9134B2-4225-C618-BC13-A2338F3FDCEF}"/>
              </a:ext>
            </a:extLst>
          </p:cNvPr>
          <p:cNvSpPr txBox="1"/>
          <p:nvPr/>
        </p:nvSpPr>
        <p:spPr>
          <a:xfrm rot="5400000">
            <a:off x="8359871" y="2651881"/>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1,900</a:t>
            </a:r>
            <a:endParaRPr sz="650">
              <a:latin typeface="Trebuchet MS"/>
              <a:cs typeface="Trebuchet MS"/>
            </a:endParaRPr>
          </a:p>
        </p:txBody>
      </p:sp>
      <p:sp>
        <p:nvSpPr>
          <p:cNvPr id="1250" name="object 258">
            <a:extLst>
              <a:ext uri="{FF2B5EF4-FFF2-40B4-BE49-F238E27FC236}">
                <a16:creationId xmlns:a16="http://schemas.microsoft.com/office/drawing/2014/main" id="{EEA85888-B00C-8D7D-DBCD-6EB069DA1330}"/>
              </a:ext>
            </a:extLst>
          </p:cNvPr>
          <p:cNvSpPr txBox="1"/>
          <p:nvPr/>
        </p:nvSpPr>
        <p:spPr>
          <a:xfrm rot="5400000">
            <a:off x="8359871" y="2338305"/>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1,950</a:t>
            </a:r>
            <a:endParaRPr sz="650">
              <a:latin typeface="Trebuchet MS"/>
              <a:cs typeface="Trebuchet MS"/>
            </a:endParaRPr>
          </a:p>
        </p:txBody>
      </p:sp>
      <p:sp>
        <p:nvSpPr>
          <p:cNvPr id="1251" name="object 259">
            <a:extLst>
              <a:ext uri="{FF2B5EF4-FFF2-40B4-BE49-F238E27FC236}">
                <a16:creationId xmlns:a16="http://schemas.microsoft.com/office/drawing/2014/main" id="{9254B56D-C561-96FA-F8DA-9D054EE7BB0F}"/>
              </a:ext>
            </a:extLst>
          </p:cNvPr>
          <p:cNvSpPr txBox="1"/>
          <p:nvPr/>
        </p:nvSpPr>
        <p:spPr>
          <a:xfrm rot="5400000">
            <a:off x="8359871" y="2024932"/>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2,000</a:t>
            </a:r>
            <a:endParaRPr sz="650">
              <a:latin typeface="Trebuchet MS"/>
              <a:cs typeface="Trebuchet MS"/>
            </a:endParaRPr>
          </a:p>
        </p:txBody>
      </p:sp>
      <p:sp>
        <p:nvSpPr>
          <p:cNvPr id="1252" name="object 260">
            <a:extLst>
              <a:ext uri="{FF2B5EF4-FFF2-40B4-BE49-F238E27FC236}">
                <a16:creationId xmlns:a16="http://schemas.microsoft.com/office/drawing/2014/main" id="{6A219500-61ED-4D84-8038-D769338BB51B}"/>
              </a:ext>
            </a:extLst>
          </p:cNvPr>
          <p:cNvSpPr txBox="1"/>
          <p:nvPr/>
        </p:nvSpPr>
        <p:spPr>
          <a:xfrm rot="5400000">
            <a:off x="8359871" y="1711420"/>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2,050</a:t>
            </a:r>
            <a:endParaRPr sz="650">
              <a:latin typeface="Trebuchet MS"/>
              <a:cs typeface="Trebuchet MS"/>
            </a:endParaRPr>
          </a:p>
        </p:txBody>
      </p:sp>
      <p:sp>
        <p:nvSpPr>
          <p:cNvPr id="1253" name="object 261">
            <a:extLst>
              <a:ext uri="{FF2B5EF4-FFF2-40B4-BE49-F238E27FC236}">
                <a16:creationId xmlns:a16="http://schemas.microsoft.com/office/drawing/2014/main" id="{2B5D7B6B-4D7D-8FF9-14C0-2F02C62E38E9}"/>
              </a:ext>
            </a:extLst>
          </p:cNvPr>
          <p:cNvSpPr txBox="1"/>
          <p:nvPr/>
        </p:nvSpPr>
        <p:spPr>
          <a:xfrm rot="5400000">
            <a:off x="8359871" y="1397908"/>
            <a:ext cx="107314" cy="235585"/>
          </a:xfrm>
          <a:prstGeom prst="rect">
            <a:avLst/>
          </a:prstGeom>
        </p:spPr>
        <p:txBody>
          <a:bodyPr vert="vert270" wrap="square" lIns="0" tIns="0" rIns="0" bIns="0" rtlCol="0">
            <a:spAutoFit/>
          </a:bodyPr>
          <a:lstStyle/>
          <a:p>
            <a:pPr marL="12700">
              <a:lnSpc>
                <a:spcPts val="685"/>
              </a:lnSpc>
            </a:pPr>
            <a:r>
              <a:rPr sz="650" spc="-10" dirty="0">
                <a:latin typeface="Trebuchet MS"/>
                <a:cs typeface="Trebuchet MS"/>
              </a:rPr>
              <a:t>2,100</a:t>
            </a:r>
            <a:endParaRPr sz="650">
              <a:latin typeface="Trebuchet MS"/>
              <a:cs typeface="Trebuchet MS"/>
            </a:endParaRPr>
          </a:p>
        </p:txBody>
      </p:sp>
      <p:grpSp>
        <p:nvGrpSpPr>
          <p:cNvPr id="1254" name="object 262">
            <a:extLst>
              <a:ext uri="{FF2B5EF4-FFF2-40B4-BE49-F238E27FC236}">
                <a16:creationId xmlns:a16="http://schemas.microsoft.com/office/drawing/2014/main" id="{743A866E-3B06-98DE-47D9-3F599EA351DE}"/>
              </a:ext>
            </a:extLst>
          </p:cNvPr>
          <p:cNvGrpSpPr/>
          <p:nvPr/>
        </p:nvGrpSpPr>
        <p:grpSpPr>
          <a:xfrm rot="5400000">
            <a:off x="876869" y="1397411"/>
            <a:ext cx="61594" cy="60960"/>
            <a:chOff x="1573898" y="8623807"/>
            <a:chExt cx="61594" cy="60960"/>
          </a:xfrm>
        </p:grpSpPr>
        <p:sp>
          <p:nvSpPr>
            <p:cNvPr id="1255" name="object 263">
              <a:extLst>
                <a:ext uri="{FF2B5EF4-FFF2-40B4-BE49-F238E27FC236}">
                  <a16:creationId xmlns:a16="http://schemas.microsoft.com/office/drawing/2014/main" id="{6C531528-08A4-C71A-AF7A-BB078C83D8E2}"/>
                </a:ext>
              </a:extLst>
            </p:cNvPr>
            <p:cNvSpPr/>
            <p:nvPr/>
          </p:nvSpPr>
          <p:spPr>
            <a:xfrm>
              <a:off x="1580057" y="8629967"/>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256" name="object 264">
              <a:extLst>
                <a:ext uri="{FF2B5EF4-FFF2-40B4-BE49-F238E27FC236}">
                  <a16:creationId xmlns:a16="http://schemas.microsoft.com/office/drawing/2014/main" id="{9BC36D0F-2079-388D-2836-179530EBA53B}"/>
                </a:ext>
              </a:extLst>
            </p:cNvPr>
            <p:cNvSpPr/>
            <p:nvPr/>
          </p:nvSpPr>
          <p:spPr>
            <a:xfrm>
              <a:off x="1580057" y="8629967"/>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257" name="object 265">
              <a:extLst>
                <a:ext uri="{FF2B5EF4-FFF2-40B4-BE49-F238E27FC236}">
                  <a16:creationId xmlns:a16="http://schemas.microsoft.com/office/drawing/2014/main" id="{2CA53033-8831-0104-523F-DD0EDB693B7F}"/>
                </a:ext>
              </a:extLst>
            </p:cNvPr>
            <p:cNvSpPr/>
            <p:nvPr/>
          </p:nvSpPr>
          <p:spPr>
            <a:xfrm>
              <a:off x="1580057" y="8629967"/>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258" name="object 266">
            <a:extLst>
              <a:ext uri="{FF2B5EF4-FFF2-40B4-BE49-F238E27FC236}">
                <a16:creationId xmlns:a16="http://schemas.microsoft.com/office/drawing/2014/main" id="{05BE97F0-A2F8-E0C2-FEB8-394D48486CA8}"/>
              </a:ext>
            </a:extLst>
          </p:cNvPr>
          <p:cNvGrpSpPr/>
          <p:nvPr/>
        </p:nvGrpSpPr>
        <p:grpSpPr>
          <a:xfrm rot="5400000">
            <a:off x="1724492" y="1397411"/>
            <a:ext cx="61594" cy="60960"/>
            <a:chOff x="1573898" y="7776184"/>
            <a:chExt cx="61594" cy="60960"/>
          </a:xfrm>
        </p:grpSpPr>
        <p:sp>
          <p:nvSpPr>
            <p:cNvPr id="1259" name="object 267">
              <a:extLst>
                <a:ext uri="{FF2B5EF4-FFF2-40B4-BE49-F238E27FC236}">
                  <a16:creationId xmlns:a16="http://schemas.microsoft.com/office/drawing/2014/main" id="{479F5F07-036B-8039-E837-3D501CFF5FCE}"/>
                </a:ext>
              </a:extLst>
            </p:cNvPr>
            <p:cNvSpPr/>
            <p:nvPr/>
          </p:nvSpPr>
          <p:spPr>
            <a:xfrm>
              <a:off x="1580057" y="778234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260" name="object 268">
              <a:extLst>
                <a:ext uri="{FF2B5EF4-FFF2-40B4-BE49-F238E27FC236}">
                  <a16:creationId xmlns:a16="http://schemas.microsoft.com/office/drawing/2014/main" id="{F732F937-226F-C020-B9D1-70B2711F5967}"/>
                </a:ext>
              </a:extLst>
            </p:cNvPr>
            <p:cNvSpPr/>
            <p:nvPr/>
          </p:nvSpPr>
          <p:spPr>
            <a:xfrm>
              <a:off x="1580057" y="778234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261" name="object 269">
              <a:extLst>
                <a:ext uri="{FF2B5EF4-FFF2-40B4-BE49-F238E27FC236}">
                  <a16:creationId xmlns:a16="http://schemas.microsoft.com/office/drawing/2014/main" id="{9BC93283-D9D2-6890-09EB-23845D89BF2B}"/>
                </a:ext>
              </a:extLst>
            </p:cNvPr>
            <p:cNvSpPr/>
            <p:nvPr/>
          </p:nvSpPr>
          <p:spPr>
            <a:xfrm>
              <a:off x="1580057" y="7782343"/>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262" name="object 270">
            <a:extLst>
              <a:ext uri="{FF2B5EF4-FFF2-40B4-BE49-F238E27FC236}">
                <a16:creationId xmlns:a16="http://schemas.microsoft.com/office/drawing/2014/main" id="{A0008377-D117-E37E-BA52-531F81DAA546}"/>
              </a:ext>
            </a:extLst>
          </p:cNvPr>
          <p:cNvGrpSpPr/>
          <p:nvPr/>
        </p:nvGrpSpPr>
        <p:grpSpPr>
          <a:xfrm rot="5400000">
            <a:off x="2571150" y="1397411"/>
            <a:ext cx="61594" cy="60960"/>
            <a:chOff x="1573898" y="6929526"/>
            <a:chExt cx="61594" cy="60960"/>
          </a:xfrm>
        </p:grpSpPr>
        <p:sp>
          <p:nvSpPr>
            <p:cNvPr id="1263" name="object 271">
              <a:extLst>
                <a:ext uri="{FF2B5EF4-FFF2-40B4-BE49-F238E27FC236}">
                  <a16:creationId xmlns:a16="http://schemas.microsoft.com/office/drawing/2014/main" id="{ABE80D3F-669D-1196-3D5B-59F4031845C7}"/>
                </a:ext>
              </a:extLst>
            </p:cNvPr>
            <p:cNvSpPr/>
            <p:nvPr/>
          </p:nvSpPr>
          <p:spPr>
            <a:xfrm>
              <a:off x="1580057" y="6935686"/>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264" name="object 272">
              <a:extLst>
                <a:ext uri="{FF2B5EF4-FFF2-40B4-BE49-F238E27FC236}">
                  <a16:creationId xmlns:a16="http://schemas.microsoft.com/office/drawing/2014/main" id="{CAC89942-D34A-54AA-1B3F-8F0C510937B7}"/>
                </a:ext>
              </a:extLst>
            </p:cNvPr>
            <p:cNvSpPr/>
            <p:nvPr/>
          </p:nvSpPr>
          <p:spPr>
            <a:xfrm>
              <a:off x="1580057" y="6935686"/>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265" name="object 273">
              <a:extLst>
                <a:ext uri="{FF2B5EF4-FFF2-40B4-BE49-F238E27FC236}">
                  <a16:creationId xmlns:a16="http://schemas.microsoft.com/office/drawing/2014/main" id="{2FEABF23-55E6-6866-9751-EF9A791335BC}"/>
                </a:ext>
              </a:extLst>
            </p:cNvPr>
            <p:cNvSpPr/>
            <p:nvPr/>
          </p:nvSpPr>
          <p:spPr>
            <a:xfrm>
              <a:off x="1580057" y="6935686"/>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266" name="object 274">
            <a:extLst>
              <a:ext uri="{FF2B5EF4-FFF2-40B4-BE49-F238E27FC236}">
                <a16:creationId xmlns:a16="http://schemas.microsoft.com/office/drawing/2014/main" id="{2F0B1B59-AAEB-8462-AF9E-02B76243EF29}"/>
              </a:ext>
            </a:extLst>
          </p:cNvPr>
          <p:cNvGrpSpPr/>
          <p:nvPr/>
        </p:nvGrpSpPr>
        <p:grpSpPr>
          <a:xfrm rot="5400000">
            <a:off x="6443240" y="1397411"/>
            <a:ext cx="61594" cy="60960"/>
            <a:chOff x="1573898" y="3057436"/>
            <a:chExt cx="61594" cy="60960"/>
          </a:xfrm>
        </p:grpSpPr>
        <p:sp>
          <p:nvSpPr>
            <p:cNvPr id="1267" name="object 275">
              <a:extLst>
                <a:ext uri="{FF2B5EF4-FFF2-40B4-BE49-F238E27FC236}">
                  <a16:creationId xmlns:a16="http://schemas.microsoft.com/office/drawing/2014/main" id="{0B007733-D957-D34B-D729-ECA497F56E4C}"/>
                </a:ext>
              </a:extLst>
            </p:cNvPr>
            <p:cNvSpPr/>
            <p:nvPr/>
          </p:nvSpPr>
          <p:spPr>
            <a:xfrm>
              <a:off x="1580057" y="3063595"/>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268" name="object 276">
              <a:extLst>
                <a:ext uri="{FF2B5EF4-FFF2-40B4-BE49-F238E27FC236}">
                  <a16:creationId xmlns:a16="http://schemas.microsoft.com/office/drawing/2014/main" id="{CBD19126-3CDD-1A37-411C-1B225E00EDD9}"/>
                </a:ext>
              </a:extLst>
            </p:cNvPr>
            <p:cNvSpPr/>
            <p:nvPr/>
          </p:nvSpPr>
          <p:spPr>
            <a:xfrm>
              <a:off x="1580057" y="3063595"/>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269" name="object 277">
              <a:extLst>
                <a:ext uri="{FF2B5EF4-FFF2-40B4-BE49-F238E27FC236}">
                  <a16:creationId xmlns:a16="http://schemas.microsoft.com/office/drawing/2014/main" id="{569EF71E-3870-FF3F-CB5E-922843556CCD}"/>
                </a:ext>
              </a:extLst>
            </p:cNvPr>
            <p:cNvSpPr/>
            <p:nvPr/>
          </p:nvSpPr>
          <p:spPr>
            <a:xfrm>
              <a:off x="1580057" y="3063595"/>
              <a:ext cx="49530" cy="48895"/>
            </a:xfrm>
            <a:custGeom>
              <a:avLst/>
              <a:gdLst/>
              <a:ahLst/>
              <a:cxnLst/>
              <a:rect l="l" t="t" r="r" b="b"/>
              <a:pathLst>
                <a:path w="49530" h="48894">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grpSp>
      <p:grpSp>
        <p:nvGrpSpPr>
          <p:cNvPr id="1270" name="object 278">
            <a:extLst>
              <a:ext uri="{FF2B5EF4-FFF2-40B4-BE49-F238E27FC236}">
                <a16:creationId xmlns:a16="http://schemas.microsoft.com/office/drawing/2014/main" id="{374A8919-A6AF-CC82-CBEC-E4B378965F4E}"/>
              </a:ext>
            </a:extLst>
          </p:cNvPr>
          <p:cNvGrpSpPr/>
          <p:nvPr/>
        </p:nvGrpSpPr>
        <p:grpSpPr>
          <a:xfrm rot="5400000">
            <a:off x="1257475" y="1397411"/>
            <a:ext cx="61594" cy="60960"/>
            <a:chOff x="1573898" y="8243201"/>
            <a:chExt cx="61594" cy="60960"/>
          </a:xfrm>
        </p:grpSpPr>
        <p:sp>
          <p:nvSpPr>
            <p:cNvPr id="1271" name="object 279">
              <a:extLst>
                <a:ext uri="{FF2B5EF4-FFF2-40B4-BE49-F238E27FC236}">
                  <a16:creationId xmlns:a16="http://schemas.microsoft.com/office/drawing/2014/main" id="{9D753804-5274-55D3-F34C-B7364224C38B}"/>
                </a:ext>
              </a:extLst>
            </p:cNvPr>
            <p:cNvSpPr/>
            <p:nvPr/>
          </p:nvSpPr>
          <p:spPr>
            <a:xfrm>
              <a:off x="1580057" y="8249360"/>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72" name="object 280">
              <a:extLst>
                <a:ext uri="{FF2B5EF4-FFF2-40B4-BE49-F238E27FC236}">
                  <a16:creationId xmlns:a16="http://schemas.microsoft.com/office/drawing/2014/main" id="{3C1BD90E-54AC-31A7-AD37-BD7CE0C6F8B1}"/>
                </a:ext>
              </a:extLst>
            </p:cNvPr>
            <p:cNvSpPr/>
            <p:nvPr/>
          </p:nvSpPr>
          <p:spPr>
            <a:xfrm>
              <a:off x="1580057" y="8249360"/>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73" name="object 281">
              <a:extLst>
                <a:ext uri="{FF2B5EF4-FFF2-40B4-BE49-F238E27FC236}">
                  <a16:creationId xmlns:a16="http://schemas.microsoft.com/office/drawing/2014/main" id="{1374DC89-B34A-7E1F-4A17-C341FEA41044}"/>
                </a:ext>
              </a:extLst>
            </p:cNvPr>
            <p:cNvSpPr/>
            <p:nvPr/>
          </p:nvSpPr>
          <p:spPr>
            <a:xfrm>
              <a:off x="1580057" y="8249360"/>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74" name="object 282">
            <a:extLst>
              <a:ext uri="{FF2B5EF4-FFF2-40B4-BE49-F238E27FC236}">
                <a16:creationId xmlns:a16="http://schemas.microsoft.com/office/drawing/2014/main" id="{F3417FF0-66F2-2BBC-C5E4-1EC3B85B6556}"/>
              </a:ext>
            </a:extLst>
          </p:cNvPr>
          <p:cNvGrpSpPr/>
          <p:nvPr/>
        </p:nvGrpSpPr>
        <p:grpSpPr>
          <a:xfrm rot="5400000">
            <a:off x="2104120" y="1397411"/>
            <a:ext cx="61594" cy="60960"/>
            <a:chOff x="1573898" y="7396556"/>
            <a:chExt cx="61594" cy="60960"/>
          </a:xfrm>
        </p:grpSpPr>
        <p:sp>
          <p:nvSpPr>
            <p:cNvPr id="1275" name="object 283">
              <a:extLst>
                <a:ext uri="{FF2B5EF4-FFF2-40B4-BE49-F238E27FC236}">
                  <a16:creationId xmlns:a16="http://schemas.microsoft.com/office/drawing/2014/main" id="{EA83D8B3-CF0A-74DC-6E75-AEF77BC1A1E8}"/>
                </a:ext>
              </a:extLst>
            </p:cNvPr>
            <p:cNvSpPr/>
            <p:nvPr/>
          </p:nvSpPr>
          <p:spPr>
            <a:xfrm>
              <a:off x="1580057" y="7402715"/>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76" name="object 284">
              <a:extLst>
                <a:ext uri="{FF2B5EF4-FFF2-40B4-BE49-F238E27FC236}">
                  <a16:creationId xmlns:a16="http://schemas.microsoft.com/office/drawing/2014/main" id="{81E0C710-B05F-B291-669E-430D26C0CAC8}"/>
                </a:ext>
              </a:extLst>
            </p:cNvPr>
            <p:cNvSpPr/>
            <p:nvPr/>
          </p:nvSpPr>
          <p:spPr>
            <a:xfrm>
              <a:off x="1580057" y="7402715"/>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77" name="object 285">
              <a:extLst>
                <a:ext uri="{FF2B5EF4-FFF2-40B4-BE49-F238E27FC236}">
                  <a16:creationId xmlns:a16="http://schemas.microsoft.com/office/drawing/2014/main" id="{D57D1427-C950-8ACC-38E3-9A059471DEAB}"/>
                </a:ext>
              </a:extLst>
            </p:cNvPr>
            <p:cNvSpPr/>
            <p:nvPr/>
          </p:nvSpPr>
          <p:spPr>
            <a:xfrm>
              <a:off x="1580057" y="7402715"/>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78" name="object 286">
            <a:extLst>
              <a:ext uri="{FF2B5EF4-FFF2-40B4-BE49-F238E27FC236}">
                <a16:creationId xmlns:a16="http://schemas.microsoft.com/office/drawing/2014/main" id="{38A909E7-1C83-0EA3-DD77-E3578669F6DE}"/>
              </a:ext>
            </a:extLst>
          </p:cNvPr>
          <p:cNvGrpSpPr/>
          <p:nvPr/>
        </p:nvGrpSpPr>
        <p:grpSpPr>
          <a:xfrm rot="5400000">
            <a:off x="2951756" y="1397411"/>
            <a:ext cx="61594" cy="60960"/>
            <a:chOff x="1573898" y="6548920"/>
            <a:chExt cx="61594" cy="60960"/>
          </a:xfrm>
        </p:grpSpPr>
        <p:sp>
          <p:nvSpPr>
            <p:cNvPr id="1279" name="object 287">
              <a:extLst>
                <a:ext uri="{FF2B5EF4-FFF2-40B4-BE49-F238E27FC236}">
                  <a16:creationId xmlns:a16="http://schemas.microsoft.com/office/drawing/2014/main" id="{F7527855-7E85-4C36-67A3-00BC0907DE30}"/>
                </a:ext>
              </a:extLst>
            </p:cNvPr>
            <p:cNvSpPr/>
            <p:nvPr/>
          </p:nvSpPr>
          <p:spPr>
            <a:xfrm>
              <a:off x="1580057" y="6555079"/>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80" name="object 288">
              <a:extLst>
                <a:ext uri="{FF2B5EF4-FFF2-40B4-BE49-F238E27FC236}">
                  <a16:creationId xmlns:a16="http://schemas.microsoft.com/office/drawing/2014/main" id="{4A70BE62-2D5E-6695-6588-0FB55AAF557B}"/>
                </a:ext>
              </a:extLst>
            </p:cNvPr>
            <p:cNvSpPr/>
            <p:nvPr/>
          </p:nvSpPr>
          <p:spPr>
            <a:xfrm>
              <a:off x="1580057" y="6555079"/>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81" name="object 289">
              <a:extLst>
                <a:ext uri="{FF2B5EF4-FFF2-40B4-BE49-F238E27FC236}">
                  <a16:creationId xmlns:a16="http://schemas.microsoft.com/office/drawing/2014/main" id="{31AE4FA1-42E5-10A8-70B7-5E81C98D79F6}"/>
                </a:ext>
              </a:extLst>
            </p:cNvPr>
            <p:cNvSpPr/>
            <p:nvPr/>
          </p:nvSpPr>
          <p:spPr>
            <a:xfrm>
              <a:off x="1580057" y="6555079"/>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82" name="object 290">
            <a:extLst>
              <a:ext uri="{FF2B5EF4-FFF2-40B4-BE49-F238E27FC236}">
                <a16:creationId xmlns:a16="http://schemas.microsoft.com/office/drawing/2014/main" id="{49E9213C-AE50-5488-F20E-4FC26E38E53F}"/>
              </a:ext>
            </a:extLst>
          </p:cNvPr>
          <p:cNvGrpSpPr/>
          <p:nvPr/>
        </p:nvGrpSpPr>
        <p:grpSpPr>
          <a:xfrm rot="5400000">
            <a:off x="3678006" y="1397411"/>
            <a:ext cx="61594" cy="60960"/>
            <a:chOff x="1573898" y="5822670"/>
            <a:chExt cx="61594" cy="60960"/>
          </a:xfrm>
        </p:grpSpPr>
        <p:sp>
          <p:nvSpPr>
            <p:cNvPr id="1283" name="object 291">
              <a:extLst>
                <a:ext uri="{FF2B5EF4-FFF2-40B4-BE49-F238E27FC236}">
                  <a16:creationId xmlns:a16="http://schemas.microsoft.com/office/drawing/2014/main" id="{206B887F-477B-0E60-978F-8447D52154DA}"/>
                </a:ext>
              </a:extLst>
            </p:cNvPr>
            <p:cNvSpPr/>
            <p:nvPr/>
          </p:nvSpPr>
          <p:spPr>
            <a:xfrm>
              <a:off x="1580057" y="5828830"/>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84" name="object 292">
              <a:extLst>
                <a:ext uri="{FF2B5EF4-FFF2-40B4-BE49-F238E27FC236}">
                  <a16:creationId xmlns:a16="http://schemas.microsoft.com/office/drawing/2014/main" id="{247E8B6E-A1F0-CCDD-0A2F-A3AD63A7DA75}"/>
                </a:ext>
              </a:extLst>
            </p:cNvPr>
            <p:cNvSpPr/>
            <p:nvPr/>
          </p:nvSpPr>
          <p:spPr>
            <a:xfrm>
              <a:off x="1580057" y="5828830"/>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85" name="object 293">
              <a:extLst>
                <a:ext uri="{FF2B5EF4-FFF2-40B4-BE49-F238E27FC236}">
                  <a16:creationId xmlns:a16="http://schemas.microsoft.com/office/drawing/2014/main" id="{C70CCD88-7F95-B167-BB83-2528122314B1}"/>
                </a:ext>
              </a:extLst>
            </p:cNvPr>
            <p:cNvSpPr/>
            <p:nvPr/>
          </p:nvSpPr>
          <p:spPr>
            <a:xfrm>
              <a:off x="1580057" y="5828830"/>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86" name="object 294">
            <a:extLst>
              <a:ext uri="{FF2B5EF4-FFF2-40B4-BE49-F238E27FC236}">
                <a16:creationId xmlns:a16="http://schemas.microsoft.com/office/drawing/2014/main" id="{C74ECD7B-E74D-7EB5-ECCE-7EB6378B06BD}"/>
              </a:ext>
            </a:extLst>
          </p:cNvPr>
          <p:cNvGrpSpPr/>
          <p:nvPr/>
        </p:nvGrpSpPr>
        <p:grpSpPr>
          <a:xfrm rot="5400000">
            <a:off x="4403303" y="1397411"/>
            <a:ext cx="61594" cy="60960"/>
            <a:chOff x="1573898" y="5097373"/>
            <a:chExt cx="61594" cy="60960"/>
          </a:xfrm>
        </p:grpSpPr>
        <p:sp>
          <p:nvSpPr>
            <p:cNvPr id="1287" name="object 295">
              <a:extLst>
                <a:ext uri="{FF2B5EF4-FFF2-40B4-BE49-F238E27FC236}">
                  <a16:creationId xmlns:a16="http://schemas.microsoft.com/office/drawing/2014/main" id="{DECB12D2-B3DB-E7A6-FD01-3EB09D5857E5}"/>
                </a:ext>
              </a:extLst>
            </p:cNvPr>
            <p:cNvSpPr/>
            <p:nvPr/>
          </p:nvSpPr>
          <p:spPr>
            <a:xfrm>
              <a:off x="1580057" y="510353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88" name="object 296">
              <a:extLst>
                <a:ext uri="{FF2B5EF4-FFF2-40B4-BE49-F238E27FC236}">
                  <a16:creationId xmlns:a16="http://schemas.microsoft.com/office/drawing/2014/main" id="{E3025767-8979-C3CB-63C6-201C60FB3A36}"/>
                </a:ext>
              </a:extLst>
            </p:cNvPr>
            <p:cNvSpPr/>
            <p:nvPr/>
          </p:nvSpPr>
          <p:spPr>
            <a:xfrm>
              <a:off x="1580057" y="510353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89" name="object 297">
              <a:extLst>
                <a:ext uri="{FF2B5EF4-FFF2-40B4-BE49-F238E27FC236}">
                  <a16:creationId xmlns:a16="http://schemas.microsoft.com/office/drawing/2014/main" id="{35F765F6-A6F8-47E6-F08D-24B1165AAA93}"/>
                </a:ext>
              </a:extLst>
            </p:cNvPr>
            <p:cNvSpPr/>
            <p:nvPr/>
          </p:nvSpPr>
          <p:spPr>
            <a:xfrm>
              <a:off x="1580057" y="5103533"/>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90" name="object 298">
            <a:extLst>
              <a:ext uri="{FF2B5EF4-FFF2-40B4-BE49-F238E27FC236}">
                <a16:creationId xmlns:a16="http://schemas.microsoft.com/office/drawing/2014/main" id="{7800F10C-692E-24A5-1638-8178831D6044}"/>
              </a:ext>
            </a:extLst>
          </p:cNvPr>
          <p:cNvGrpSpPr/>
          <p:nvPr/>
        </p:nvGrpSpPr>
        <p:grpSpPr>
          <a:xfrm rot="5400000">
            <a:off x="5371322" y="1397411"/>
            <a:ext cx="61594" cy="60960"/>
            <a:chOff x="1573898" y="4129354"/>
            <a:chExt cx="61594" cy="60960"/>
          </a:xfrm>
        </p:grpSpPr>
        <p:sp>
          <p:nvSpPr>
            <p:cNvPr id="1291" name="object 299">
              <a:extLst>
                <a:ext uri="{FF2B5EF4-FFF2-40B4-BE49-F238E27FC236}">
                  <a16:creationId xmlns:a16="http://schemas.microsoft.com/office/drawing/2014/main" id="{28509F32-5B16-05D6-D2AE-F2E80024B325}"/>
                </a:ext>
              </a:extLst>
            </p:cNvPr>
            <p:cNvSpPr/>
            <p:nvPr/>
          </p:nvSpPr>
          <p:spPr>
            <a:xfrm>
              <a:off x="1580057" y="413551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92" name="object 300">
              <a:extLst>
                <a:ext uri="{FF2B5EF4-FFF2-40B4-BE49-F238E27FC236}">
                  <a16:creationId xmlns:a16="http://schemas.microsoft.com/office/drawing/2014/main" id="{D918F1DA-3E74-46B8-C471-18C6B8222791}"/>
                </a:ext>
              </a:extLst>
            </p:cNvPr>
            <p:cNvSpPr/>
            <p:nvPr/>
          </p:nvSpPr>
          <p:spPr>
            <a:xfrm>
              <a:off x="1580057" y="4135513"/>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93" name="object 301">
              <a:extLst>
                <a:ext uri="{FF2B5EF4-FFF2-40B4-BE49-F238E27FC236}">
                  <a16:creationId xmlns:a16="http://schemas.microsoft.com/office/drawing/2014/main" id="{A8F56958-5CBD-6175-E33D-11F1D32EDF11}"/>
                </a:ext>
              </a:extLst>
            </p:cNvPr>
            <p:cNvSpPr/>
            <p:nvPr/>
          </p:nvSpPr>
          <p:spPr>
            <a:xfrm>
              <a:off x="1580057" y="4135513"/>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94" name="object 302">
            <a:extLst>
              <a:ext uri="{FF2B5EF4-FFF2-40B4-BE49-F238E27FC236}">
                <a16:creationId xmlns:a16="http://schemas.microsoft.com/office/drawing/2014/main" id="{D97CA4FB-F1EB-DB28-66B2-F6DC63F7F4AF}"/>
              </a:ext>
            </a:extLst>
          </p:cNvPr>
          <p:cNvGrpSpPr/>
          <p:nvPr/>
        </p:nvGrpSpPr>
        <p:grpSpPr>
          <a:xfrm rot="5400000">
            <a:off x="6097585" y="1397411"/>
            <a:ext cx="61594" cy="60960"/>
            <a:chOff x="1573898" y="3403091"/>
            <a:chExt cx="61594" cy="60960"/>
          </a:xfrm>
        </p:grpSpPr>
        <p:sp>
          <p:nvSpPr>
            <p:cNvPr id="1295" name="object 303">
              <a:extLst>
                <a:ext uri="{FF2B5EF4-FFF2-40B4-BE49-F238E27FC236}">
                  <a16:creationId xmlns:a16="http://schemas.microsoft.com/office/drawing/2014/main" id="{9C5255F4-21FE-2CB7-6085-0D3A6D86833A}"/>
                </a:ext>
              </a:extLst>
            </p:cNvPr>
            <p:cNvSpPr/>
            <p:nvPr/>
          </p:nvSpPr>
          <p:spPr>
            <a:xfrm>
              <a:off x="1580057" y="3409251"/>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296" name="object 304">
              <a:extLst>
                <a:ext uri="{FF2B5EF4-FFF2-40B4-BE49-F238E27FC236}">
                  <a16:creationId xmlns:a16="http://schemas.microsoft.com/office/drawing/2014/main" id="{65D3A028-FFDE-1AD1-B4B3-6B64368FDF3D}"/>
                </a:ext>
              </a:extLst>
            </p:cNvPr>
            <p:cNvSpPr/>
            <p:nvPr/>
          </p:nvSpPr>
          <p:spPr>
            <a:xfrm>
              <a:off x="1580057" y="3409251"/>
              <a:ext cx="49530" cy="48895"/>
            </a:xfrm>
            <a:custGeom>
              <a:avLst/>
              <a:gdLst/>
              <a:ahLst/>
              <a:cxnLst/>
              <a:rect l="l" t="t" r="r" b="b"/>
              <a:pathLst>
                <a:path w="49530" h="48895">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297" name="object 305">
              <a:extLst>
                <a:ext uri="{FF2B5EF4-FFF2-40B4-BE49-F238E27FC236}">
                  <a16:creationId xmlns:a16="http://schemas.microsoft.com/office/drawing/2014/main" id="{4984365B-0873-8768-5C55-707DF3DFE7A7}"/>
                </a:ext>
              </a:extLst>
            </p:cNvPr>
            <p:cNvSpPr/>
            <p:nvPr/>
          </p:nvSpPr>
          <p:spPr>
            <a:xfrm>
              <a:off x="1580057" y="3409251"/>
              <a:ext cx="49530" cy="48895"/>
            </a:xfrm>
            <a:custGeom>
              <a:avLst/>
              <a:gdLst/>
              <a:ahLst/>
              <a:cxnLst/>
              <a:rect l="l" t="t" r="r" b="b"/>
              <a:pathLst>
                <a:path w="49530" h="48895">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298" name="object 306">
            <a:extLst>
              <a:ext uri="{FF2B5EF4-FFF2-40B4-BE49-F238E27FC236}">
                <a16:creationId xmlns:a16="http://schemas.microsoft.com/office/drawing/2014/main" id="{B6E12A60-DA91-206D-B1E9-58F8AC3ED469}"/>
              </a:ext>
            </a:extLst>
          </p:cNvPr>
          <p:cNvGrpSpPr/>
          <p:nvPr/>
        </p:nvGrpSpPr>
        <p:grpSpPr>
          <a:xfrm rot="5400000">
            <a:off x="6823847" y="1397411"/>
            <a:ext cx="61594" cy="60960"/>
            <a:chOff x="1573898" y="2676829"/>
            <a:chExt cx="61594" cy="60960"/>
          </a:xfrm>
        </p:grpSpPr>
        <p:sp>
          <p:nvSpPr>
            <p:cNvPr id="1299" name="object 307">
              <a:extLst>
                <a:ext uri="{FF2B5EF4-FFF2-40B4-BE49-F238E27FC236}">
                  <a16:creationId xmlns:a16="http://schemas.microsoft.com/office/drawing/2014/main" id="{95D9D23E-377B-C14F-AF17-17E592A2EF83}"/>
                </a:ext>
              </a:extLst>
            </p:cNvPr>
            <p:cNvSpPr/>
            <p:nvPr/>
          </p:nvSpPr>
          <p:spPr>
            <a:xfrm>
              <a:off x="1580057" y="2682989"/>
              <a:ext cx="49530" cy="48895"/>
            </a:xfrm>
            <a:custGeom>
              <a:avLst/>
              <a:gdLst/>
              <a:ahLst/>
              <a:cxnLst/>
              <a:rect l="l" t="t" r="r" b="b"/>
              <a:pathLst>
                <a:path w="49530" h="48894">
                  <a:moveTo>
                    <a:pt x="24472" y="0"/>
                  </a:moveTo>
                  <a:lnTo>
                    <a:pt x="14948" y="1906"/>
                  </a:lnTo>
                  <a:lnTo>
                    <a:pt x="7169" y="7105"/>
                  </a:lnTo>
                  <a:lnTo>
                    <a:pt x="1923" y="14819"/>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19"/>
                  </a:lnTo>
                  <a:lnTo>
                    <a:pt x="41776" y="7105"/>
                  </a:lnTo>
                  <a:lnTo>
                    <a:pt x="33997" y="1906"/>
                  </a:lnTo>
                  <a:lnTo>
                    <a:pt x="24472" y="0"/>
                  </a:lnTo>
                  <a:close/>
                </a:path>
              </a:pathLst>
            </a:custGeom>
            <a:solidFill>
              <a:srgbClr val="F1813C"/>
            </a:solidFill>
          </p:spPr>
          <p:txBody>
            <a:bodyPr wrap="square" lIns="0" tIns="0" rIns="0" bIns="0" rtlCol="0"/>
            <a:lstStyle/>
            <a:p>
              <a:endParaRPr/>
            </a:p>
          </p:txBody>
        </p:sp>
        <p:sp>
          <p:nvSpPr>
            <p:cNvPr id="1300" name="object 308">
              <a:extLst>
                <a:ext uri="{FF2B5EF4-FFF2-40B4-BE49-F238E27FC236}">
                  <a16:creationId xmlns:a16="http://schemas.microsoft.com/office/drawing/2014/main" id="{04CA9D9B-E398-B0A0-BD9F-F470859D863F}"/>
                </a:ext>
              </a:extLst>
            </p:cNvPr>
            <p:cNvSpPr/>
            <p:nvPr/>
          </p:nvSpPr>
          <p:spPr>
            <a:xfrm>
              <a:off x="1580057" y="2682989"/>
              <a:ext cx="49530" cy="48895"/>
            </a:xfrm>
            <a:custGeom>
              <a:avLst/>
              <a:gdLst/>
              <a:ahLst/>
              <a:cxnLst/>
              <a:rect l="l" t="t" r="r" b="b"/>
              <a:pathLst>
                <a:path w="49530" h="48894">
                  <a:moveTo>
                    <a:pt x="24472" y="0"/>
                  </a:moveTo>
                  <a:lnTo>
                    <a:pt x="14948" y="1906"/>
                  </a:lnTo>
                  <a:lnTo>
                    <a:pt x="7169" y="7105"/>
                  </a:lnTo>
                  <a:lnTo>
                    <a:pt x="1923" y="14819"/>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19"/>
                  </a:lnTo>
                  <a:lnTo>
                    <a:pt x="41776" y="7105"/>
                  </a:lnTo>
                  <a:lnTo>
                    <a:pt x="33997" y="1906"/>
                  </a:lnTo>
                  <a:lnTo>
                    <a:pt x="24472" y="0"/>
                  </a:lnTo>
                  <a:close/>
                </a:path>
              </a:pathLst>
            </a:custGeom>
            <a:solidFill>
              <a:srgbClr val="FEBE29"/>
            </a:solidFill>
          </p:spPr>
          <p:txBody>
            <a:bodyPr wrap="square" lIns="0" tIns="0" rIns="0" bIns="0" rtlCol="0"/>
            <a:lstStyle/>
            <a:p>
              <a:endParaRPr/>
            </a:p>
          </p:txBody>
        </p:sp>
        <p:sp>
          <p:nvSpPr>
            <p:cNvPr id="1301" name="object 309">
              <a:extLst>
                <a:ext uri="{FF2B5EF4-FFF2-40B4-BE49-F238E27FC236}">
                  <a16:creationId xmlns:a16="http://schemas.microsoft.com/office/drawing/2014/main" id="{1C38975F-C2C1-2B6A-C1A2-53A35CEA4FB8}"/>
                </a:ext>
              </a:extLst>
            </p:cNvPr>
            <p:cNvSpPr/>
            <p:nvPr/>
          </p:nvSpPr>
          <p:spPr>
            <a:xfrm>
              <a:off x="1580057" y="2682989"/>
              <a:ext cx="49530" cy="48895"/>
            </a:xfrm>
            <a:custGeom>
              <a:avLst/>
              <a:gdLst/>
              <a:ahLst/>
              <a:cxnLst/>
              <a:rect l="l" t="t" r="r" b="b"/>
              <a:pathLst>
                <a:path w="49530" h="48894">
                  <a:moveTo>
                    <a:pt x="24472" y="0"/>
                  </a:moveTo>
                  <a:lnTo>
                    <a:pt x="33997" y="1906"/>
                  </a:lnTo>
                  <a:lnTo>
                    <a:pt x="41776" y="7105"/>
                  </a:lnTo>
                  <a:lnTo>
                    <a:pt x="47022" y="14819"/>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19"/>
                  </a:lnTo>
                  <a:lnTo>
                    <a:pt x="7169" y="7105"/>
                  </a:lnTo>
                  <a:lnTo>
                    <a:pt x="14948" y="1906"/>
                  </a:lnTo>
                  <a:lnTo>
                    <a:pt x="24472" y="0"/>
                  </a:lnTo>
                  <a:close/>
                </a:path>
              </a:pathLst>
            </a:custGeom>
            <a:ln w="12319">
              <a:solidFill>
                <a:srgbClr val="FEBE29"/>
              </a:solidFill>
            </a:ln>
          </p:spPr>
          <p:txBody>
            <a:bodyPr wrap="square" lIns="0" tIns="0" rIns="0" bIns="0" rtlCol="0"/>
            <a:lstStyle/>
            <a:p>
              <a:endParaRPr/>
            </a:p>
          </p:txBody>
        </p:sp>
      </p:grpSp>
      <p:grpSp>
        <p:nvGrpSpPr>
          <p:cNvPr id="1302" name="object 310">
            <a:extLst>
              <a:ext uri="{FF2B5EF4-FFF2-40B4-BE49-F238E27FC236}">
                <a16:creationId xmlns:a16="http://schemas.microsoft.com/office/drawing/2014/main" id="{48D9C43E-2B7C-3816-A4F1-D7619122FBEB}"/>
              </a:ext>
            </a:extLst>
          </p:cNvPr>
          <p:cNvGrpSpPr/>
          <p:nvPr/>
        </p:nvGrpSpPr>
        <p:grpSpPr>
          <a:xfrm rot="5400000">
            <a:off x="7670492" y="1397411"/>
            <a:ext cx="61594" cy="60960"/>
            <a:chOff x="1573898" y="1830184"/>
            <a:chExt cx="61594" cy="60960"/>
          </a:xfrm>
        </p:grpSpPr>
        <p:sp>
          <p:nvSpPr>
            <p:cNvPr id="1303" name="object 311">
              <a:extLst>
                <a:ext uri="{FF2B5EF4-FFF2-40B4-BE49-F238E27FC236}">
                  <a16:creationId xmlns:a16="http://schemas.microsoft.com/office/drawing/2014/main" id="{44C2D2C9-FEC9-E507-4C01-D3209838AC43}"/>
                </a:ext>
              </a:extLst>
            </p:cNvPr>
            <p:cNvSpPr/>
            <p:nvPr/>
          </p:nvSpPr>
          <p:spPr>
            <a:xfrm>
              <a:off x="1580057" y="1836343"/>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1813C"/>
            </a:solidFill>
          </p:spPr>
          <p:txBody>
            <a:bodyPr wrap="square" lIns="0" tIns="0" rIns="0" bIns="0" rtlCol="0"/>
            <a:lstStyle/>
            <a:p>
              <a:endParaRPr/>
            </a:p>
          </p:txBody>
        </p:sp>
        <p:sp>
          <p:nvSpPr>
            <p:cNvPr id="1304" name="object 312">
              <a:extLst>
                <a:ext uri="{FF2B5EF4-FFF2-40B4-BE49-F238E27FC236}">
                  <a16:creationId xmlns:a16="http://schemas.microsoft.com/office/drawing/2014/main" id="{F7793C03-20FD-2F1C-6257-DB95E2912FE7}"/>
                </a:ext>
              </a:extLst>
            </p:cNvPr>
            <p:cNvSpPr/>
            <p:nvPr/>
          </p:nvSpPr>
          <p:spPr>
            <a:xfrm>
              <a:off x="1580057" y="1836343"/>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FEBE29"/>
            </a:solidFill>
          </p:spPr>
          <p:txBody>
            <a:bodyPr wrap="square" lIns="0" tIns="0" rIns="0" bIns="0" rtlCol="0"/>
            <a:lstStyle/>
            <a:p>
              <a:endParaRPr/>
            </a:p>
          </p:txBody>
        </p:sp>
        <p:sp>
          <p:nvSpPr>
            <p:cNvPr id="1305" name="object 313">
              <a:extLst>
                <a:ext uri="{FF2B5EF4-FFF2-40B4-BE49-F238E27FC236}">
                  <a16:creationId xmlns:a16="http://schemas.microsoft.com/office/drawing/2014/main" id="{76F29A65-E8B1-7D03-C899-B7C4C6B5D37D}"/>
                </a:ext>
              </a:extLst>
            </p:cNvPr>
            <p:cNvSpPr/>
            <p:nvPr/>
          </p:nvSpPr>
          <p:spPr>
            <a:xfrm>
              <a:off x="1580057" y="1836343"/>
              <a:ext cx="49530" cy="48895"/>
            </a:xfrm>
            <a:custGeom>
              <a:avLst/>
              <a:gdLst/>
              <a:ahLst/>
              <a:cxnLst/>
              <a:rect l="l" t="t" r="r" b="b"/>
              <a:pathLst>
                <a:path w="49530" h="48894">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FEBE29"/>
              </a:solidFill>
            </a:ln>
          </p:spPr>
          <p:txBody>
            <a:bodyPr wrap="square" lIns="0" tIns="0" rIns="0" bIns="0" rtlCol="0"/>
            <a:lstStyle/>
            <a:p>
              <a:endParaRPr/>
            </a:p>
          </p:txBody>
        </p:sp>
      </p:grpSp>
      <p:grpSp>
        <p:nvGrpSpPr>
          <p:cNvPr id="1306" name="object 314">
            <a:extLst>
              <a:ext uri="{FF2B5EF4-FFF2-40B4-BE49-F238E27FC236}">
                <a16:creationId xmlns:a16="http://schemas.microsoft.com/office/drawing/2014/main" id="{34E8D1B0-5347-C0BF-3BFE-487FF1440DAA}"/>
              </a:ext>
            </a:extLst>
          </p:cNvPr>
          <p:cNvGrpSpPr/>
          <p:nvPr/>
        </p:nvGrpSpPr>
        <p:grpSpPr>
          <a:xfrm rot="5400000">
            <a:off x="2101618" y="-222791"/>
            <a:ext cx="4535805" cy="7775575"/>
            <a:chOff x="1573898" y="1304645"/>
            <a:chExt cx="4535805" cy="7775575"/>
          </a:xfrm>
        </p:grpSpPr>
        <p:sp>
          <p:nvSpPr>
            <p:cNvPr id="1307" name="object 315">
              <a:extLst>
                <a:ext uri="{FF2B5EF4-FFF2-40B4-BE49-F238E27FC236}">
                  <a16:creationId xmlns:a16="http://schemas.microsoft.com/office/drawing/2014/main" id="{DADC83CB-CB7C-6E93-9AFB-495B227FC81C}"/>
                </a:ext>
              </a:extLst>
            </p:cNvPr>
            <p:cNvSpPr/>
            <p:nvPr/>
          </p:nvSpPr>
          <p:spPr>
            <a:xfrm>
              <a:off x="1686115" y="1331823"/>
              <a:ext cx="4388485" cy="0"/>
            </a:xfrm>
            <a:custGeom>
              <a:avLst/>
              <a:gdLst/>
              <a:ahLst/>
              <a:cxnLst/>
              <a:rect l="l" t="t" r="r" b="b"/>
              <a:pathLst>
                <a:path w="4388485">
                  <a:moveTo>
                    <a:pt x="4388383" y="0"/>
                  </a:moveTo>
                  <a:lnTo>
                    <a:pt x="0" y="0"/>
                  </a:lnTo>
                </a:path>
              </a:pathLst>
            </a:custGeom>
            <a:ln w="6159">
              <a:solidFill>
                <a:srgbClr val="7E8283"/>
              </a:solidFill>
            </a:ln>
          </p:spPr>
          <p:txBody>
            <a:bodyPr wrap="square" lIns="0" tIns="0" rIns="0" bIns="0" rtlCol="0"/>
            <a:lstStyle/>
            <a:p>
              <a:endParaRPr/>
            </a:p>
          </p:txBody>
        </p:sp>
        <p:sp>
          <p:nvSpPr>
            <p:cNvPr id="1308" name="object 316">
              <a:extLst>
                <a:ext uri="{FF2B5EF4-FFF2-40B4-BE49-F238E27FC236}">
                  <a16:creationId xmlns:a16="http://schemas.microsoft.com/office/drawing/2014/main" id="{C3CACEF9-98A7-32B3-6F08-CBA50FC4AF29}"/>
                </a:ext>
              </a:extLst>
            </p:cNvPr>
            <p:cNvSpPr/>
            <p:nvPr/>
          </p:nvSpPr>
          <p:spPr>
            <a:xfrm>
              <a:off x="1686115" y="1304645"/>
              <a:ext cx="4388485" cy="27305"/>
            </a:xfrm>
            <a:custGeom>
              <a:avLst/>
              <a:gdLst/>
              <a:ahLst/>
              <a:cxnLst/>
              <a:rect l="l" t="t" r="r" b="b"/>
              <a:pathLst>
                <a:path w="4388485" h="27305">
                  <a:moveTo>
                    <a:pt x="0" y="27177"/>
                  </a:moveTo>
                  <a:lnTo>
                    <a:pt x="0" y="0"/>
                  </a:lnTo>
                </a:path>
                <a:path w="4388485" h="27305">
                  <a:moveTo>
                    <a:pt x="313461" y="27177"/>
                  </a:moveTo>
                  <a:lnTo>
                    <a:pt x="313461" y="0"/>
                  </a:lnTo>
                </a:path>
                <a:path w="4388485" h="27305">
                  <a:moveTo>
                    <a:pt x="626910" y="27177"/>
                  </a:moveTo>
                  <a:lnTo>
                    <a:pt x="626910" y="0"/>
                  </a:lnTo>
                </a:path>
                <a:path w="4388485" h="27305">
                  <a:moveTo>
                    <a:pt x="940371" y="27177"/>
                  </a:moveTo>
                  <a:lnTo>
                    <a:pt x="940371" y="0"/>
                  </a:lnTo>
                </a:path>
                <a:path w="4388485" h="27305">
                  <a:moveTo>
                    <a:pt x="1253832" y="27177"/>
                  </a:moveTo>
                  <a:lnTo>
                    <a:pt x="1253832" y="0"/>
                  </a:lnTo>
                </a:path>
                <a:path w="4388485" h="27305">
                  <a:moveTo>
                    <a:pt x="1567281" y="27177"/>
                  </a:moveTo>
                  <a:lnTo>
                    <a:pt x="1567281" y="0"/>
                  </a:lnTo>
                </a:path>
                <a:path w="4388485" h="27305">
                  <a:moveTo>
                    <a:pt x="1880743" y="27177"/>
                  </a:moveTo>
                  <a:lnTo>
                    <a:pt x="1880743" y="0"/>
                  </a:lnTo>
                </a:path>
                <a:path w="4388485" h="27305">
                  <a:moveTo>
                    <a:pt x="2194191" y="27177"/>
                  </a:moveTo>
                  <a:lnTo>
                    <a:pt x="2194191" y="0"/>
                  </a:lnTo>
                </a:path>
                <a:path w="4388485" h="27305">
                  <a:moveTo>
                    <a:pt x="2507653" y="27177"/>
                  </a:moveTo>
                  <a:lnTo>
                    <a:pt x="2507653" y="0"/>
                  </a:lnTo>
                </a:path>
                <a:path w="4388485" h="27305">
                  <a:moveTo>
                    <a:pt x="2821114" y="27177"/>
                  </a:moveTo>
                  <a:lnTo>
                    <a:pt x="2821114" y="0"/>
                  </a:lnTo>
                </a:path>
                <a:path w="4388485" h="27305">
                  <a:moveTo>
                    <a:pt x="3134563" y="27177"/>
                  </a:moveTo>
                  <a:lnTo>
                    <a:pt x="3134563" y="0"/>
                  </a:lnTo>
                </a:path>
                <a:path w="4388485" h="27305">
                  <a:moveTo>
                    <a:pt x="3448011" y="27177"/>
                  </a:moveTo>
                  <a:lnTo>
                    <a:pt x="3448011" y="0"/>
                  </a:lnTo>
                </a:path>
                <a:path w="4388485" h="27305">
                  <a:moveTo>
                    <a:pt x="3761473" y="27177"/>
                  </a:moveTo>
                  <a:lnTo>
                    <a:pt x="3761473" y="0"/>
                  </a:lnTo>
                </a:path>
                <a:path w="4388485" h="27305">
                  <a:moveTo>
                    <a:pt x="4074922" y="27177"/>
                  </a:moveTo>
                  <a:lnTo>
                    <a:pt x="4074922" y="0"/>
                  </a:lnTo>
                </a:path>
                <a:path w="4388485" h="27305">
                  <a:moveTo>
                    <a:pt x="4388383" y="27177"/>
                  </a:moveTo>
                  <a:lnTo>
                    <a:pt x="4388383" y="0"/>
                  </a:lnTo>
                </a:path>
              </a:pathLst>
            </a:custGeom>
            <a:ln w="6159">
              <a:solidFill>
                <a:srgbClr val="7E8283"/>
              </a:solidFill>
            </a:ln>
          </p:spPr>
          <p:txBody>
            <a:bodyPr wrap="square" lIns="0" tIns="0" rIns="0" bIns="0" rtlCol="0"/>
            <a:lstStyle/>
            <a:p>
              <a:endParaRPr/>
            </a:p>
          </p:txBody>
        </p:sp>
        <p:sp>
          <p:nvSpPr>
            <p:cNvPr id="1309" name="object 317">
              <a:extLst>
                <a:ext uri="{FF2B5EF4-FFF2-40B4-BE49-F238E27FC236}">
                  <a16:creationId xmlns:a16="http://schemas.microsoft.com/office/drawing/2014/main" id="{9C74E31E-FC02-9278-850C-B0A149E70835}"/>
                </a:ext>
              </a:extLst>
            </p:cNvPr>
            <p:cNvSpPr/>
            <p:nvPr/>
          </p:nvSpPr>
          <p:spPr>
            <a:xfrm>
              <a:off x="1580057" y="1369313"/>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4374B9"/>
            </a:solidFill>
          </p:spPr>
          <p:txBody>
            <a:bodyPr wrap="square" lIns="0" tIns="0" rIns="0" bIns="0" rtlCol="0"/>
            <a:lstStyle/>
            <a:p>
              <a:endParaRPr/>
            </a:p>
          </p:txBody>
        </p:sp>
        <p:sp>
          <p:nvSpPr>
            <p:cNvPr id="1310" name="object 318">
              <a:extLst>
                <a:ext uri="{FF2B5EF4-FFF2-40B4-BE49-F238E27FC236}">
                  <a16:creationId xmlns:a16="http://schemas.microsoft.com/office/drawing/2014/main" id="{926F19D8-7EC7-ACE0-FAC4-EAB1BCDF3B55}"/>
                </a:ext>
              </a:extLst>
            </p:cNvPr>
            <p:cNvSpPr/>
            <p:nvPr/>
          </p:nvSpPr>
          <p:spPr>
            <a:xfrm>
              <a:off x="1580057" y="1369313"/>
              <a:ext cx="49530" cy="48895"/>
            </a:xfrm>
            <a:custGeom>
              <a:avLst/>
              <a:gdLst/>
              <a:ahLst/>
              <a:cxnLst/>
              <a:rect l="l" t="t" r="r" b="b"/>
              <a:pathLst>
                <a:path w="49530" h="48894">
                  <a:moveTo>
                    <a:pt x="24472" y="0"/>
                  </a:moveTo>
                  <a:lnTo>
                    <a:pt x="14948" y="1907"/>
                  </a:lnTo>
                  <a:lnTo>
                    <a:pt x="7169" y="7110"/>
                  </a:lnTo>
                  <a:lnTo>
                    <a:pt x="1923" y="14825"/>
                  </a:lnTo>
                  <a:lnTo>
                    <a:pt x="0" y="24269"/>
                  </a:lnTo>
                  <a:lnTo>
                    <a:pt x="1923" y="33721"/>
                  </a:lnTo>
                  <a:lnTo>
                    <a:pt x="7169" y="41440"/>
                  </a:lnTo>
                  <a:lnTo>
                    <a:pt x="14948" y="46643"/>
                  </a:lnTo>
                  <a:lnTo>
                    <a:pt x="24472" y="48552"/>
                  </a:lnTo>
                  <a:lnTo>
                    <a:pt x="33997" y="46643"/>
                  </a:lnTo>
                  <a:lnTo>
                    <a:pt x="41776" y="41440"/>
                  </a:lnTo>
                  <a:lnTo>
                    <a:pt x="47022" y="33721"/>
                  </a:lnTo>
                  <a:lnTo>
                    <a:pt x="48945" y="24269"/>
                  </a:lnTo>
                  <a:lnTo>
                    <a:pt x="47022" y="14825"/>
                  </a:lnTo>
                  <a:lnTo>
                    <a:pt x="41776" y="7110"/>
                  </a:lnTo>
                  <a:lnTo>
                    <a:pt x="33997" y="1907"/>
                  </a:lnTo>
                  <a:lnTo>
                    <a:pt x="24472" y="0"/>
                  </a:lnTo>
                  <a:close/>
                </a:path>
              </a:pathLst>
            </a:custGeom>
            <a:solidFill>
              <a:srgbClr val="72BFCF"/>
            </a:solidFill>
          </p:spPr>
          <p:txBody>
            <a:bodyPr wrap="square" lIns="0" tIns="0" rIns="0" bIns="0" rtlCol="0"/>
            <a:lstStyle/>
            <a:p>
              <a:endParaRPr/>
            </a:p>
          </p:txBody>
        </p:sp>
        <p:sp>
          <p:nvSpPr>
            <p:cNvPr id="1311" name="object 319">
              <a:extLst>
                <a:ext uri="{FF2B5EF4-FFF2-40B4-BE49-F238E27FC236}">
                  <a16:creationId xmlns:a16="http://schemas.microsoft.com/office/drawing/2014/main" id="{4610235F-05DA-B6F8-217C-5769F1184A35}"/>
                </a:ext>
              </a:extLst>
            </p:cNvPr>
            <p:cNvSpPr/>
            <p:nvPr/>
          </p:nvSpPr>
          <p:spPr>
            <a:xfrm>
              <a:off x="1580057" y="1369313"/>
              <a:ext cx="49530" cy="48895"/>
            </a:xfrm>
            <a:custGeom>
              <a:avLst/>
              <a:gdLst/>
              <a:ahLst/>
              <a:cxnLst/>
              <a:rect l="l" t="t" r="r" b="b"/>
              <a:pathLst>
                <a:path w="49530" h="48894">
                  <a:moveTo>
                    <a:pt x="24472" y="0"/>
                  </a:moveTo>
                  <a:lnTo>
                    <a:pt x="33997" y="1907"/>
                  </a:lnTo>
                  <a:lnTo>
                    <a:pt x="41776" y="7110"/>
                  </a:lnTo>
                  <a:lnTo>
                    <a:pt x="47022" y="14825"/>
                  </a:lnTo>
                  <a:lnTo>
                    <a:pt x="48945" y="24269"/>
                  </a:lnTo>
                  <a:lnTo>
                    <a:pt x="47022" y="33721"/>
                  </a:lnTo>
                  <a:lnTo>
                    <a:pt x="41776" y="41440"/>
                  </a:lnTo>
                  <a:lnTo>
                    <a:pt x="33997" y="46643"/>
                  </a:lnTo>
                  <a:lnTo>
                    <a:pt x="24472" y="48552"/>
                  </a:lnTo>
                  <a:lnTo>
                    <a:pt x="14948" y="46643"/>
                  </a:lnTo>
                  <a:lnTo>
                    <a:pt x="7169" y="41440"/>
                  </a:lnTo>
                  <a:lnTo>
                    <a:pt x="1923" y="33721"/>
                  </a:lnTo>
                  <a:lnTo>
                    <a:pt x="0" y="24269"/>
                  </a:lnTo>
                  <a:lnTo>
                    <a:pt x="1923" y="14825"/>
                  </a:lnTo>
                  <a:lnTo>
                    <a:pt x="7169" y="7110"/>
                  </a:lnTo>
                  <a:lnTo>
                    <a:pt x="14948" y="1907"/>
                  </a:lnTo>
                  <a:lnTo>
                    <a:pt x="24472" y="0"/>
                  </a:lnTo>
                  <a:close/>
                </a:path>
              </a:pathLst>
            </a:custGeom>
            <a:ln w="12319">
              <a:solidFill>
                <a:srgbClr val="72BFCF"/>
              </a:solidFill>
            </a:ln>
          </p:spPr>
          <p:txBody>
            <a:bodyPr wrap="square" lIns="0" tIns="0" rIns="0" bIns="0" rtlCol="0"/>
            <a:lstStyle/>
            <a:p>
              <a:endParaRPr/>
            </a:p>
          </p:txBody>
        </p:sp>
        <p:sp>
          <p:nvSpPr>
            <p:cNvPr id="1312" name="object 320">
              <a:extLst>
                <a:ext uri="{FF2B5EF4-FFF2-40B4-BE49-F238E27FC236}">
                  <a16:creationId xmlns:a16="http://schemas.microsoft.com/office/drawing/2014/main" id="{AA51E108-89CC-C9F3-E861-B62D4D1964CC}"/>
                </a:ext>
              </a:extLst>
            </p:cNvPr>
            <p:cNvSpPr/>
            <p:nvPr/>
          </p:nvSpPr>
          <p:spPr>
            <a:xfrm>
              <a:off x="2133028" y="1346328"/>
              <a:ext cx="2508885" cy="7699375"/>
            </a:xfrm>
            <a:custGeom>
              <a:avLst/>
              <a:gdLst/>
              <a:ahLst/>
              <a:cxnLst/>
              <a:rect l="l" t="t" r="r" b="b"/>
              <a:pathLst>
                <a:path w="2508885" h="7699375">
                  <a:moveTo>
                    <a:pt x="1442656" y="7698752"/>
                  </a:moveTo>
                  <a:lnTo>
                    <a:pt x="1355534" y="7681455"/>
                  </a:lnTo>
                  <a:lnTo>
                    <a:pt x="1297470" y="7664170"/>
                  </a:lnTo>
                  <a:lnTo>
                    <a:pt x="1496593" y="7645933"/>
                  </a:lnTo>
                  <a:lnTo>
                    <a:pt x="1462366" y="7628636"/>
                  </a:lnTo>
                  <a:lnTo>
                    <a:pt x="1443685" y="7576756"/>
                  </a:lnTo>
                  <a:lnTo>
                    <a:pt x="1330655" y="7559471"/>
                  </a:lnTo>
                  <a:lnTo>
                    <a:pt x="1276718" y="7542174"/>
                  </a:lnTo>
                  <a:lnTo>
                    <a:pt x="1310944" y="7524889"/>
                  </a:lnTo>
                  <a:lnTo>
                    <a:pt x="1328572" y="7507605"/>
                  </a:lnTo>
                  <a:lnTo>
                    <a:pt x="1319250" y="7455738"/>
                  </a:lnTo>
                  <a:lnTo>
                    <a:pt x="1363827" y="7438440"/>
                  </a:lnTo>
                  <a:lnTo>
                    <a:pt x="1187513" y="7421156"/>
                  </a:lnTo>
                  <a:lnTo>
                    <a:pt x="1175080" y="7403858"/>
                  </a:lnTo>
                  <a:lnTo>
                    <a:pt x="1218641" y="7386574"/>
                  </a:lnTo>
                  <a:lnTo>
                    <a:pt x="1198943" y="7334707"/>
                  </a:lnTo>
                  <a:lnTo>
                    <a:pt x="1128395" y="7317422"/>
                  </a:lnTo>
                  <a:lnTo>
                    <a:pt x="1250784" y="7300125"/>
                  </a:lnTo>
                  <a:lnTo>
                    <a:pt x="1487246" y="7282840"/>
                  </a:lnTo>
                  <a:lnTo>
                    <a:pt x="1493469" y="7265543"/>
                  </a:lnTo>
                  <a:lnTo>
                    <a:pt x="1459255" y="7213676"/>
                  </a:lnTo>
                  <a:lnTo>
                    <a:pt x="1422958" y="7196378"/>
                  </a:lnTo>
                  <a:lnTo>
                    <a:pt x="1377315" y="7179094"/>
                  </a:lnTo>
                  <a:lnTo>
                    <a:pt x="1414653" y="7161809"/>
                  </a:lnTo>
                  <a:lnTo>
                    <a:pt x="1388719" y="7144524"/>
                  </a:lnTo>
                  <a:lnTo>
                    <a:pt x="1315097" y="7092645"/>
                  </a:lnTo>
                  <a:lnTo>
                    <a:pt x="1268412" y="7075360"/>
                  </a:lnTo>
                  <a:lnTo>
                    <a:pt x="1225892" y="7058063"/>
                  </a:lnTo>
                  <a:lnTo>
                    <a:pt x="1219669" y="7040778"/>
                  </a:lnTo>
                  <a:lnTo>
                    <a:pt x="1072400" y="7023481"/>
                  </a:lnTo>
                  <a:lnTo>
                    <a:pt x="1035062" y="6971626"/>
                  </a:lnTo>
                  <a:lnTo>
                    <a:pt x="1108697" y="6954329"/>
                  </a:lnTo>
                  <a:lnTo>
                    <a:pt x="1008100" y="6937044"/>
                  </a:lnTo>
                  <a:lnTo>
                    <a:pt x="828662" y="6919747"/>
                  </a:lnTo>
                  <a:lnTo>
                    <a:pt x="823480" y="6902462"/>
                  </a:lnTo>
                  <a:lnTo>
                    <a:pt x="828662" y="6850595"/>
                  </a:lnTo>
                  <a:lnTo>
                    <a:pt x="792378" y="6833311"/>
                  </a:lnTo>
                  <a:lnTo>
                    <a:pt x="761250" y="6816013"/>
                  </a:lnTo>
                  <a:lnTo>
                    <a:pt x="664794" y="6798729"/>
                  </a:lnTo>
                  <a:lnTo>
                    <a:pt x="880529" y="6781431"/>
                  </a:lnTo>
                  <a:lnTo>
                    <a:pt x="818299" y="6729564"/>
                  </a:lnTo>
                  <a:lnTo>
                    <a:pt x="595325" y="6712267"/>
                  </a:lnTo>
                  <a:lnTo>
                    <a:pt x="696950" y="6694982"/>
                  </a:lnTo>
                  <a:lnTo>
                    <a:pt x="612952" y="6677698"/>
                  </a:lnTo>
                  <a:lnTo>
                    <a:pt x="371297" y="6660413"/>
                  </a:lnTo>
                  <a:lnTo>
                    <a:pt x="286245" y="6608533"/>
                  </a:lnTo>
                  <a:lnTo>
                    <a:pt x="0" y="6591249"/>
                  </a:lnTo>
                  <a:lnTo>
                    <a:pt x="277952" y="6573951"/>
                  </a:lnTo>
                  <a:lnTo>
                    <a:pt x="162826" y="6556667"/>
                  </a:lnTo>
                  <a:lnTo>
                    <a:pt x="260311" y="6539369"/>
                  </a:lnTo>
                  <a:lnTo>
                    <a:pt x="451154" y="6487515"/>
                  </a:lnTo>
                  <a:lnTo>
                    <a:pt x="660654" y="6470218"/>
                  </a:lnTo>
                  <a:lnTo>
                    <a:pt x="763320" y="6452933"/>
                  </a:lnTo>
                  <a:lnTo>
                    <a:pt x="547611" y="6435636"/>
                  </a:lnTo>
                  <a:lnTo>
                    <a:pt x="678281" y="6418351"/>
                  </a:lnTo>
                  <a:lnTo>
                    <a:pt x="612952" y="6366471"/>
                  </a:lnTo>
                  <a:lnTo>
                    <a:pt x="685546" y="6349199"/>
                  </a:lnTo>
                  <a:lnTo>
                    <a:pt x="583907" y="6331902"/>
                  </a:lnTo>
                  <a:lnTo>
                    <a:pt x="406552" y="6314617"/>
                  </a:lnTo>
                  <a:lnTo>
                    <a:pt x="449084" y="6297320"/>
                  </a:lnTo>
                  <a:lnTo>
                    <a:pt x="572503" y="6245453"/>
                  </a:lnTo>
                  <a:lnTo>
                    <a:pt x="716661" y="6228156"/>
                  </a:lnTo>
                  <a:lnTo>
                    <a:pt x="611911" y="6210871"/>
                  </a:lnTo>
                  <a:lnTo>
                    <a:pt x="535165" y="6193574"/>
                  </a:lnTo>
                  <a:lnTo>
                    <a:pt x="653389" y="6176302"/>
                  </a:lnTo>
                  <a:lnTo>
                    <a:pt x="616051" y="6124422"/>
                  </a:lnTo>
                  <a:lnTo>
                    <a:pt x="666877" y="6107137"/>
                  </a:lnTo>
                  <a:lnTo>
                    <a:pt x="657542" y="6089840"/>
                  </a:lnTo>
                  <a:lnTo>
                    <a:pt x="599452" y="6072543"/>
                  </a:lnTo>
                  <a:lnTo>
                    <a:pt x="516483" y="6055258"/>
                  </a:lnTo>
                  <a:lnTo>
                    <a:pt x="553834" y="6003391"/>
                  </a:lnTo>
                  <a:lnTo>
                    <a:pt x="349516" y="5986106"/>
                  </a:lnTo>
                  <a:lnTo>
                    <a:pt x="319430" y="5968809"/>
                  </a:lnTo>
                  <a:lnTo>
                    <a:pt x="368185" y="5950559"/>
                  </a:lnTo>
                  <a:lnTo>
                    <a:pt x="323583" y="5933262"/>
                  </a:lnTo>
                  <a:lnTo>
                    <a:pt x="271729" y="5881408"/>
                  </a:lnTo>
                  <a:lnTo>
                    <a:pt x="454266" y="5864110"/>
                  </a:lnTo>
                  <a:lnTo>
                    <a:pt x="479145" y="5846826"/>
                  </a:lnTo>
                  <a:lnTo>
                    <a:pt x="559015" y="5829528"/>
                  </a:lnTo>
                  <a:lnTo>
                    <a:pt x="616051" y="5812243"/>
                  </a:lnTo>
                  <a:lnTo>
                    <a:pt x="828662" y="5760364"/>
                  </a:lnTo>
                  <a:lnTo>
                    <a:pt x="793407" y="5743092"/>
                  </a:lnTo>
                  <a:lnTo>
                    <a:pt x="891933" y="5725795"/>
                  </a:lnTo>
                  <a:lnTo>
                    <a:pt x="884682" y="5708510"/>
                  </a:lnTo>
                  <a:lnTo>
                    <a:pt x="832815" y="5691212"/>
                  </a:lnTo>
                  <a:lnTo>
                    <a:pt x="1026769" y="5639346"/>
                  </a:lnTo>
                  <a:lnTo>
                    <a:pt x="1002906" y="5622048"/>
                  </a:lnTo>
                  <a:lnTo>
                    <a:pt x="1010170" y="5604764"/>
                  </a:lnTo>
                  <a:lnTo>
                    <a:pt x="960386" y="5587479"/>
                  </a:lnTo>
                  <a:lnTo>
                    <a:pt x="915784" y="5570194"/>
                  </a:lnTo>
                  <a:lnTo>
                    <a:pt x="1057871" y="5518315"/>
                  </a:lnTo>
                  <a:lnTo>
                    <a:pt x="1158481" y="5501030"/>
                  </a:lnTo>
                  <a:lnTo>
                    <a:pt x="1112837" y="5483733"/>
                  </a:lnTo>
                  <a:lnTo>
                    <a:pt x="1280871" y="5466448"/>
                  </a:lnTo>
                  <a:lnTo>
                    <a:pt x="1366939" y="5449150"/>
                  </a:lnTo>
                  <a:lnTo>
                    <a:pt x="1343088" y="5397296"/>
                  </a:lnTo>
                  <a:lnTo>
                    <a:pt x="1306791" y="5379999"/>
                  </a:lnTo>
                  <a:lnTo>
                    <a:pt x="1308862" y="5362714"/>
                  </a:lnTo>
                  <a:lnTo>
                    <a:pt x="1170927" y="5345417"/>
                  </a:lnTo>
                  <a:lnTo>
                    <a:pt x="1149146" y="5328132"/>
                  </a:lnTo>
                  <a:lnTo>
                    <a:pt x="1126324" y="5276253"/>
                  </a:lnTo>
                  <a:lnTo>
                    <a:pt x="1019505" y="5258981"/>
                  </a:lnTo>
                  <a:lnTo>
                    <a:pt x="1157452" y="5241683"/>
                  </a:lnTo>
                  <a:lnTo>
                    <a:pt x="1141882" y="5224399"/>
                  </a:lnTo>
                  <a:lnTo>
                    <a:pt x="1103515" y="5207101"/>
                  </a:lnTo>
                  <a:lnTo>
                    <a:pt x="1086916" y="5155234"/>
                  </a:lnTo>
                  <a:lnTo>
                    <a:pt x="1152258" y="5137937"/>
                  </a:lnTo>
                  <a:lnTo>
                    <a:pt x="1141882" y="5120652"/>
                  </a:lnTo>
                  <a:lnTo>
                    <a:pt x="1015364" y="5103355"/>
                  </a:lnTo>
                  <a:lnTo>
                    <a:pt x="1120101" y="5086083"/>
                  </a:lnTo>
                  <a:lnTo>
                    <a:pt x="1175080" y="5034203"/>
                  </a:lnTo>
                  <a:lnTo>
                    <a:pt x="1120101" y="5016919"/>
                  </a:lnTo>
                  <a:lnTo>
                    <a:pt x="1093139" y="4999621"/>
                  </a:lnTo>
                  <a:lnTo>
                    <a:pt x="1134618" y="4982337"/>
                  </a:lnTo>
                  <a:lnTo>
                    <a:pt x="991514" y="4965039"/>
                  </a:lnTo>
                  <a:lnTo>
                    <a:pt x="1259090" y="4913185"/>
                  </a:lnTo>
                  <a:lnTo>
                    <a:pt x="1362798" y="4895888"/>
                  </a:lnTo>
                  <a:lnTo>
                    <a:pt x="1316126" y="4878603"/>
                  </a:lnTo>
                  <a:lnTo>
                    <a:pt x="1125296" y="4861306"/>
                  </a:lnTo>
                  <a:lnTo>
                    <a:pt x="1193749" y="4844021"/>
                  </a:lnTo>
                  <a:lnTo>
                    <a:pt x="1215529" y="4792141"/>
                  </a:lnTo>
                  <a:lnTo>
                    <a:pt x="1212418" y="4774857"/>
                  </a:lnTo>
                  <a:lnTo>
                    <a:pt x="1199959" y="4757572"/>
                  </a:lnTo>
                  <a:lnTo>
                    <a:pt x="1249756" y="4740287"/>
                  </a:lnTo>
                  <a:lnTo>
                    <a:pt x="1272565" y="4722990"/>
                  </a:lnTo>
                  <a:lnTo>
                    <a:pt x="1281899" y="4671123"/>
                  </a:lnTo>
                  <a:lnTo>
                    <a:pt x="1304721" y="4653826"/>
                  </a:lnTo>
                  <a:lnTo>
                    <a:pt x="1334795" y="4636541"/>
                  </a:lnTo>
                  <a:lnTo>
                    <a:pt x="1378356" y="4619244"/>
                  </a:lnTo>
                  <a:lnTo>
                    <a:pt x="1369009" y="4601972"/>
                  </a:lnTo>
                  <a:lnTo>
                    <a:pt x="1397025" y="4550092"/>
                  </a:lnTo>
                  <a:lnTo>
                    <a:pt x="1644891" y="4532807"/>
                  </a:lnTo>
                  <a:lnTo>
                    <a:pt x="1847138" y="4515510"/>
                  </a:lnTo>
                  <a:lnTo>
                    <a:pt x="1799437" y="4498225"/>
                  </a:lnTo>
                  <a:lnTo>
                    <a:pt x="1800479" y="4480928"/>
                  </a:lnTo>
                  <a:lnTo>
                    <a:pt x="1847138" y="4429061"/>
                  </a:lnTo>
                  <a:lnTo>
                    <a:pt x="1882406" y="4411776"/>
                  </a:lnTo>
                  <a:lnTo>
                    <a:pt x="1828469" y="4394479"/>
                  </a:lnTo>
                  <a:lnTo>
                    <a:pt x="2029675" y="4377194"/>
                  </a:lnTo>
                  <a:lnTo>
                    <a:pt x="2016188" y="4359897"/>
                  </a:lnTo>
                  <a:lnTo>
                    <a:pt x="1991309" y="4308030"/>
                  </a:lnTo>
                  <a:lnTo>
                    <a:pt x="1995449" y="4290733"/>
                  </a:lnTo>
                  <a:lnTo>
                    <a:pt x="2048344" y="4273461"/>
                  </a:lnTo>
                  <a:lnTo>
                    <a:pt x="1993379" y="4255198"/>
                  </a:lnTo>
                  <a:lnTo>
                    <a:pt x="1893811" y="4237913"/>
                  </a:lnTo>
                  <a:lnTo>
                    <a:pt x="1953971" y="4186034"/>
                  </a:lnTo>
                  <a:lnTo>
                    <a:pt x="1946706" y="4168749"/>
                  </a:lnTo>
                  <a:lnTo>
                    <a:pt x="1936343" y="4151464"/>
                  </a:lnTo>
                  <a:lnTo>
                    <a:pt x="1727860" y="4134180"/>
                  </a:lnTo>
                  <a:lnTo>
                    <a:pt x="1654238" y="4116882"/>
                  </a:lnTo>
                  <a:lnTo>
                    <a:pt x="1609636" y="4065016"/>
                  </a:lnTo>
                  <a:lnTo>
                    <a:pt x="1589925" y="4047718"/>
                  </a:lnTo>
                  <a:lnTo>
                    <a:pt x="1694675" y="4030433"/>
                  </a:lnTo>
                  <a:lnTo>
                    <a:pt x="1499704" y="4013136"/>
                  </a:lnTo>
                  <a:lnTo>
                    <a:pt x="1594078" y="3995864"/>
                  </a:lnTo>
                  <a:lnTo>
                    <a:pt x="1517332" y="3943985"/>
                  </a:lnTo>
                  <a:lnTo>
                    <a:pt x="1469618" y="3926700"/>
                  </a:lnTo>
                  <a:lnTo>
                    <a:pt x="1451991" y="3909402"/>
                  </a:lnTo>
                  <a:lnTo>
                    <a:pt x="1510080" y="3892118"/>
                  </a:lnTo>
                  <a:lnTo>
                    <a:pt x="1425028" y="3874820"/>
                  </a:lnTo>
                  <a:lnTo>
                    <a:pt x="1548447" y="3822966"/>
                  </a:lnTo>
                  <a:lnTo>
                    <a:pt x="1588897" y="3805669"/>
                  </a:lnTo>
                  <a:lnTo>
                    <a:pt x="1674977" y="3788384"/>
                  </a:lnTo>
                  <a:lnTo>
                    <a:pt x="1708162" y="3771087"/>
                  </a:lnTo>
                  <a:lnTo>
                    <a:pt x="1772475" y="3753802"/>
                  </a:lnTo>
                  <a:lnTo>
                    <a:pt x="1846097" y="3701923"/>
                  </a:lnTo>
                  <a:lnTo>
                    <a:pt x="1754835" y="3684638"/>
                  </a:lnTo>
                  <a:lnTo>
                    <a:pt x="1755876" y="3667353"/>
                  </a:lnTo>
                  <a:lnTo>
                    <a:pt x="1701952" y="3650068"/>
                  </a:lnTo>
                  <a:lnTo>
                    <a:pt x="1828469" y="3632771"/>
                  </a:lnTo>
                  <a:lnTo>
                    <a:pt x="1828469" y="3580904"/>
                  </a:lnTo>
                  <a:lnTo>
                    <a:pt x="1915591" y="3563607"/>
                  </a:lnTo>
                  <a:lnTo>
                    <a:pt x="1965375" y="3546322"/>
                  </a:lnTo>
                  <a:lnTo>
                    <a:pt x="2098128" y="3529025"/>
                  </a:lnTo>
                  <a:lnTo>
                    <a:pt x="1990255" y="3511740"/>
                  </a:lnTo>
                  <a:lnTo>
                    <a:pt x="1991309" y="3459873"/>
                  </a:lnTo>
                  <a:lnTo>
                    <a:pt x="2057679" y="3442589"/>
                  </a:lnTo>
                  <a:lnTo>
                    <a:pt x="1972627" y="3425291"/>
                  </a:lnTo>
                  <a:lnTo>
                    <a:pt x="2027605" y="3408006"/>
                  </a:lnTo>
                  <a:lnTo>
                    <a:pt x="1961222" y="3390709"/>
                  </a:lnTo>
                  <a:lnTo>
                    <a:pt x="1866849" y="3338855"/>
                  </a:lnTo>
                  <a:lnTo>
                    <a:pt x="2031745" y="3321558"/>
                  </a:lnTo>
                  <a:lnTo>
                    <a:pt x="2058720" y="3304273"/>
                  </a:lnTo>
                  <a:lnTo>
                    <a:pt x="2286889" y="3286975"/>
                  </a:lnTo>
                  <a:lnTo>
                    <a:pt x="2223617" y="3269691"/>
                  </a:lnTo>
                  <a:lnTo>
                    <a:pt x="2249551" y="3217811"/>
                  </a:lnTo>
                  <a:lnTo>
                    <a:pt x="2292070" y="3200527"/>
                  </a:lnTo>
                  <a:lnTo>
                    <a:pt x="2284806" y="3183229"/>
                  </a:lnTo>
                  <a:lnTo>
                    <a:pt x="2228811" y="3165957"/>
                  </a:lnTo>
                  <a:lnTo>
                    <a:pt x="2418600" y="3148660"/>
                  </a:lnTo>
                  <a:lnTo>
                    <a:pt x="2497416" y="3096793"/>
                  </a:lnTo>
                  <a:lnTo>
                    <a:pt x="2508834" y="3079496"/>
                  </a:lnTo>
                  <a:lnTo>
                    <a:pt x="2322144" y="3062211"/>
                  </a:lnTo>
                  <a:lnTo>
                    <a:pt x="2324227" y="3044913"/>
                  </a:lnTo>
                  <a:lnTo>
                    <a:pt x="2313851" y="3027629"/>
                  </a:lnTo>
                  <a:lnTo>
                    <a:pt x="2121992" y="2975762"/>
                  </a:lnTo>
                  <a:lnTo>
                    <a:pt x="1920786" y="2958477"/>
                  </a:lnTo>
                  <a:lnTo>
                    <a:pt x="2013089" y="2941180"/>
                  </a:lnTo>
                  <a:lnTo>
                    <a:pt x="1992337" y="2923895"/>
                  </a:lnTo>
                  <a:lnTo>
                    <a:pt x="2099157" y="2906598"/>
                  </a:lnTo>
                  <a:lnTo>
                    <a:pt x="2268220" y="2854731"/>
                  </a:lnTo>
                  <a:lnTo>
                    <a:pt x="2188362" y="2837446"/>
                  </a:lnTo>
                  <a:lnTo>
                    <a:pt x="2255774" y="2820162"/>
                  </a:lnTo>
                  <a:lnTo>
                    <a:pt x="2280666" y="2802864"/>
                  </a:lnTo>
                  <a:lnTo>
                    <a:pt x="2414447" y="2785579"/>
                  </a:lnTo>
                  <a:lnTo>
                    <a:pt x="2333548" y="2733700"/>
                  </a:lnTo>
                  <a:lnTo>
                    <a:pt x="2378163" y="2716403"/>
                  </a:lnTo>
                  <a:lnTo>
                    <a:pt x="2507792" y="2699118"/>
                  </a:lnTo>
                  <a:lnTo>
                    <a:pt x="2466314" y="2681833"/>
                  </a:lnTo>
                  <a:lnTo>
                    <a:pt x="2332520" y="2664548"/>
                  </a:lnTo>
                  <a:lnTo>
                    <a:pt x="2376081" y="2612669"/>
                  </a:lnTo>
                  <a:lnTo>
                    <a:pt x="2359482" y="2595384"/>
                  </a:lnTo>
                  <a:lnTo>
                    <a:pt x="2275484" y="2578087"/>
                  </a:lnTo>
                  <a:lnTo>
                    <a:pt x="2329421" y="2560802"/>
                  </a:lnTo>
                  <a:lnTo>
                    <a:pt x="2412377" y="2542552"/>
                  </a:lnTo>
                  <a:lnTo>
                    <a:pt x="2470454" y="2490685"/>
                  </a:lnTo>
                  <a:lnTo>
                    <a:pt x="2385415" y="2473388"/>
                  </a:lnTo>
                  <a:lnTo>
                    <a:pt x="2379192" y="2456103"/>
                  </a:lnTo>
                  <a:lnTo>
                    <a:pt x="2508834" y="2438806"/>
                  </a:lnTo>
                  <a:lnTo>
                    <a:pt x="2181098" y="2421521"/>
                  </a:lnTo>
                  <a:lnTo>
                    <a:pt x="2210142" y="2369654"/>
                  </a:lnTo>
                  <a:lnTo>
                    <a:pt x="1972627" y="2352370"/>
                  </a:lnTo>
                  <a:lnTo>
                    <a:pt x="1988185" y="2335072"/>
                  </a:lnTo>
                  <a:lnTo>
                    <a:pt x="1763140" y="2317788"/>
                  </a:lnTo>
                  <a:lnTo>
                    <a:pt x="1621053" y="2300490"/>
                  </a:lnTo>
                  <a:lnTo>
                    <a:pt x="1623123" y="2248636"/>
                  </a:lnTo>
                  <a:lnTo>
                    <a:pt x="1612747" y="2231339"/>
                  </a:lnTo>
                  <a:lnTo>
                    <a:pt x="1598231" y="2214054"/>
                  </a:lnTo>
                  <a:lnTo>
                    <a:pt x="1689493" y="2196757"/>
                  </a:lnTo>
                  <a:lnTo>
                    <a:pt x="1749640" y="2179472"/>
                  </a:lnTo>
                  <a:lnTo>
                    <a:pt x="1836762" y="2127592"/>
                  </a:lnTo>
                  <a:lnTo>
                    <a:pt x="1818106" y="2110308"/>
                  </a:lnTo>
                  <a:lnTo>
                    <a:pt x="1795284" y="2093010"/>
                  </a:lnTo>
                  <a:lnTo>
                    <a:pt x="1719580" y="2075738"/>
                  </a:lnTo>
                  <a:lnTo>
                    <a:pt x="1722678" y="2058441"/>
                  </a:lnTo>
                  <a:lnTo>
                    <a:pt x="1799437" y="2006574"/>
                  </a:lnTo>
                  <a:lnTo>
                    <a:pt x="1747570" y="1989277"/>
                  </a:lnTo>
                  <a:lnTo>
                    <a:pt x="1736166" y="1971992"/>
                  </a:lnTo>
                  <a:lnTo>
                    <a:pt x="1430210" y="1954695"/>
                  </a:lnTo>
                  <a:lnTo>
                    <a:pt x="1455102" y="1937410"/>
                  </a:lnTo>
                  <a:lnTo>
                    <a:pt x="1629333" y="1885543"/>
                  </a:lnTo>
                  <a:lnTo>
                    <a:pt x="1618970" y="1868258"/>
                  </a:lnTo>
                  <a:lnTo>
                    <a:pt x="1546364" y="1850961"/>
                  </a:lnTo>
                  <a:lnTo>
                    <a:pt x="1520444" y="1833676"/>
                  </a:lnTo>
                  <a:lnTo>
                    <a:pt x="1457185" y="1816379"/>
                  </a:lnTo>
                  <a:lnTo>
                    <a:pt x="1546364" y="1764512"/>
                  </a:lnTo>
                  <a:lnTo>
                    <a:pt x="1387690" y="1747227"/>
                  </a:lnTo>
                  <a:lnTo>
                    <a:pt x="1387690" y="1729943"/>
                  </a:lnTo>
                  <a:lnTo>
                    <a:pt x="1584744" y="1712645"/>
                  </a:lnTo>
                  <a:lnTo>
                    <a:pt x="1484147" y="1695361"/>
                  </a:lnTo>
                  <a:lnTo>
                    <a:pt x="1502816" y="1643481"/>
                  </a:lnTo>
                  <a:lnTo>
                    <a:pt x="1327531" y="1626196"/>
                  </a:lnTo>
                  <a:lnTo>
                    <a:pt x="1334795" y="1608899"/>
                  </a:lnTo>
                  <a:lnTo>
                    <a:pt x="1484147" y="1591627"/>
                  </a:lnTo>
                  <a:lnTo>
                    <a:pt x="1451991" y="1574330"/>
                  </a:lnTo>
                  <a:lnTo>
                    <a:pt x="1402207" y="1505165"/>
                  </a:lnTo>
                  <a:lnTo>
                    <a:pt x="1353464" y="1487881"/>
                  </a:lnTo>
                  <a:lnTo>
                    <a:pt x="1405318" y="1470583"/>
                  </a:lnTo>
                  <a:lnTo>
                    <a:pt x="1321308" y="1453299"/>
                  </a:lnTo>
                  <a:lnTo>
                    <a:pt x="1290193" y="1384147"/>
                  </a:lnTo>
                  <a:lnTo>
                    <a:pt x="1242479" y="1366850"/>
                  </a:lnTo>
                  <a:lnTo>
                    <a:pt x="1194790" y="1349565"/>
                  </a:lnTo>
                  <a:lnTo>
                    <a:pt x="1123213" y="1332268"/>
                  </a:lnTo>
                  <a:lnTo>
                    <a:pt x="1227975" y="1280401"/>
                  </a:lnTo>
                  <a:lnTo>
                    <a:pt x="1028839" y="1263103"/>
                  </a:lnTo>
                  <a:lnTo>
                    <a:pt x="989431" y="1245831"/>
                  </a:lnTo>
                  <a:lnTo>
                    <a:pt x="974902" y="1228534"/>
                  </a:lnTo>
                  <a:lnTo>
                    <a:pt x="978026" y="1211237"/>
                  </a:lnTo>
                  <a:lnTo>
                    <a:pt x="827633" y="1159370"/>
                  </a:lnTo>
                  <a:lnTo>
                    <a:pt x="687628" y="1142085"/>
                  </a:lnTo>
                  <a:lnTo>
                    <a:pt x="727036" y="1124788"/>
                  </a:lnTo>
                  <a:lnTo>
                    <a:pt x="768515" y="1107516"/>
                  </a:lnTo>
                  <a:lnTo>
                    <a:pt x="780961" y="1090218"/>
                  </a:lnTo>
                  <a:lnTo>
                    <a:pt x="687628" y="1038339"/>
                  </a:lnTo>
                  <a:lnTo>
                    <a:pt x="650290" y="1021054"/>
                  </a:lnTo>
                  <a:lnTo>
                    <a:pt x="663765" y="1003757"/>
                  </a:lnTo>
                  <a:lnTo>
                    <a:pt x="601535" y="986472"/>
                  </a:lnTo>
                  <a:lnTo>
                    <a:pt x="579755" y="969175"/>
                  </a:lnTo>
                  <a:lnTo>
                    <a:pt x="647166" y="917321"/>
                  </a:lnTo>
                  <a:lnTo>
                    <a:pt x="637832" y="900023"/>
                  </a:lnTo>
                  <a:lnTo>
                    <a:pt x="660654" y="882738"/>
                  </a:lnTo>
                  <a:lnTo>
                    <a:pt x="628510" y="865441"/>
                  </a:lnTo>
                  <a:lnTo>
                    <a:pt x="653389" y="847191"/>
                  </a:lnTo>
                  <a:lnTo>
                    <a:pt x="737400" y="795324"/>
                  </a:lnTo>
                  <a:lnTo>
                    <a:pt x="1032992" y="778040"/>
                  </a:lnTo>
                  <a:lnTo>
                    <a:pt x="1026769" y="760742"/>
                  </a:lnTo>
                  <a:lnTo>
                    <a:pt x="935494" y="743458"/>
                  </a:lnTo>
                  <a:lnTo>
                    <a:pt x="965581" y="726160"/>
                  </a:lnTo>
                  <a:lnTo>
                    <a:pt x="1011212" y="674293"/>
                  </a:lnTo>
                  <a:lnTo>
                    <a:pt x="1029881" y="657009"/>
                  </a:lnTo>
                  <a:lnTo>
                    <a:pt x="1117003" y="639724"/>
                  </a:lnTo>
                  <a:lnTo>
                    <a:pt x="1128395" y="622426"/>
                  </a:lnTo>
                  <a:lnTo>
                    <a:pt x="1220711" y="605142"/>
                  </a:lnTo>
                  <a:lnTo>
                    <a:pt x="1174038" y="553262"/>
                  </a:lnTo>
                  <a:lnTo>
                    <a:pt x="1175080" y="535978"/>
                  </a:lnTo>
                  <a:lnTo>
                    <a:pt x="1184414" y="518680"/>
                  </a:lnTo>
                  <a:lnTo>
                    <a:pt x="1210348" y="501408"/>
                  </a:lnTo>
                  <a:lnTo>
                    <a:pt x="1232128" y="484111"/>
                  </a:lnTo>
                  <a:lnTo>
                    <a:pt x="1306791" y="432244"/>
                  </a:lnTo>
                  <a:lnTo>
                    <a:pt x="1371092" y="414947"/>
                  </a:lnTo>
                  <a:lnTo>
                    <a:pt x="1323378" y="397662"/>
                  </a:lnTo>
                  <a:lnTo>
                    <a:pt x="1257007" y="380365"/>
                  </a:lnTo>
                  <a:lnTo>
                    <a:pt x="1207223" y="363080"/>
                  </a:lnTo>
                  <a:lnTo>
                    <a:pt x="1229004" y="311213"/>
                  </a:lnTo>
                  <a:lnTo>
                    <a:pt x="1086916" y="293928"/>
                  </a:lnTo>
                  <a:lnTo>
                    <a:pt x="1124254" y="276631"/>
                  </a:lnTo>
                  <a:lnTo>
                    <a:pt x="1332725" y="259346"/>
                  </a:lnTo>
                  <a:lnTo>
                    <a:pt x="1342047" y="242049"/>
                  </a:lnTo>
                  <a:lnTo>
                    <a:pt x="1257007" y="190182"/>
                  </a:lnTo>
                  <a:lnTo>
                    <a:pt x="1013294" y="172885"/>
                  </a:lnTo>
                  <a:lnTo>
                    <a:pt x="751916" y="155613"/>
                  </a:lnTo>
                  <a:lnTo>
                    <a:pt x="771626" y="138315"/>
                  </a:lnTo>
                  <a:lnTo>
                    <a:pt x="660654" y="121030"/>
                  </a:lnTo>
                  <a:lnTo>
                    <a:pt x="711479" y="69151"/>
                  </a:lnTo>
                  <a:lnTo>
                    <a:pt x="255130" y="51866"/>
                  </a:lnTo>
                  <a:lnTo>
                    <a:pt x="327736" y="34569"/>
                  </a:lnTo>
                  <a:lnTo>
                    <a:pt x="553834" y="17284"/>
                  </a:lnTo>
                  <a:lnTo>
                    <a:pt x="523760" y="0"/>
                  </a:lnTo>
                </a:path>
              </a:pathLst>
            </a:custGeom>
            <a:ln w="15392">
              <a:solidFill>
                <a:srgbClr val="FEBD28"/>
              </a:solidFill>
            </a:ln>
          </p:spPr>
          <p:txBody>
            <a:bodyPr wrap="square" lIns="0" tIns="0" rIns="0" bIns="0" rtlCol="0"/>
            <a:lstStyle/>
            <a:p>
              <a:endParaRPr/>
            </a:p>
          </p:txBody>
        </p:sp>
        <p:sp>
          <p:nvSpPr>
            <p:cNvPr id="1313" name="object 321">
              <a:extLst>
                <a:ext uri="{FF2B5EF4-FFF2-40B4-BE49-F238E27FC236}">
                  <a16:creationId xmlns:a16="http://schemas.microsoft.com/office/drawing/2014/main" id="{D4AF6851-DB81-E080-6FAC-8C23EA19205D}"/>
                </a:ext>
              </a:extLst>
            </p:cNvPr>
            <p:cNvSpPr/>
            <p:nvPr/>
          </p:nvSpPr>
          <p:spPr>
            <a:xfrm>
              <a:off x="6079324" y="9053734"/>
              <a:ext cx="0" cy="26034"/>
            </a:xfrm>
            <a:custGeom>
              <a:avLst/>
              <a:gdLst/>
              <a:ahLst/>
              <a:cxnLst/>
              <a:rect l="l" t="t" r="r" b="b"/>
              <a:pathLst>
                <a:path h="26034">
                  <a:moveTo>
                    <a:pt x="0" y="25971"/>
                  </a:moveTo>
                  <a:lnTo>
                    <a:pt x="0" y="0"/>
                  </a:lnTo>
                </a:path>
              </a:pathLst>
            </a:custGeom>
            <a:ln w="6159">
              <a:solidFill>
                <a:srgbClr val="7E8283"/>
              </a:solidFill>
            </a:ln>
          </p:spPr>
          <p:txBody>
            <a:bodyPr wrap="square" lIns="0" tIns="0" rIns="0" bIns="0" rtlCol="0"/>
            <a:lstStyle/>
            <a:p>
              <a:endParaRPr/>
            </a:p>
          </p:txBody>
        </p:sp>
        <p:sp>
          <p:nvSpPr>
            <p:cNvPr id="1314" name="object 322">
              <a:extLst>
                <a:ext uri="{FF2B5EF4-FFF2-40B4-BE49-F238E27FC236}">
                  <a16:creationId xmlns:a16="http://schemas.microsoft.com/office/drawing/2014/main" id="{27EF4260-751C-891A-7D79-0B1E078BE519}"/>
                </a:ext>
              </a:extLst>
            </p:cNvPr>
            <p:cNvSpPr/>
            <p:nvPr/>
          </p:nvSpPr>
          <p:spPr>
            <a:xfrm>
              <a:off x="6079337" y="9053736"/>
              <a:ext cx="29209" cy="0"/>
            </a:xfrm>
            <a:custGeom>
              <a:avLst/>
              <a:gdLst/>
              <a:ahLst/>
              <a:cxnLst/>
              <a:rect l="l" t="t" r="r" b="b"/>
              <a:pathLst>
                <a:path w="29210">
                  <a:moveTo>
                    <a:pt x="0" y="0"/>
                  </a:moveTo>
                  <a:lnTo>
                    <a:pt x="29032" y="0"/>
                  </a:lnTo>
                </a:path>
              </a:pathLst>
            </a:custGeom>
            <a:ln w="6159">
              <a:solidFill>
                <a:srgbClr val="7E8283"/>
              </a:solidFill>
            </a:ln>
          </p:spPr>
          <p:txBody>
            <a:bodyPr wrap="square" lIns="0" tIns="0" rIns="0" bIns="0" rtlCol="0"/>
            <a:lstStyle/>
            <a:p>
              <a:endParaRPr/>
            </a:p>
          </p:txBody>
        </p:sp>
        <p:sp>
          <p:nvSpPr>
            <p:cNvPr id="1315" name="object 323">
              <a:extLst>
                <a:ext uri="{FF2B5EF4-FFF2-40B4-BE49-F238E27FC236}">
                  <a16:creationId xmlns:a16="http://schemas.microsoft.com/office/drawing/2014/main" id="{8C28B836-6F2F-6E7B-2D29-E964CE3873ED}"/>
                </a:ext>
              </a:extLst>
            </p:cNvPr>
            <p:cNvSpPr/>
            <p:nvPr/>
          </p:nvSpPr>
          <p:spPr>
            <a:xfrm>
              <a:off x="1694307" y="9053734"/>
              <a:ext cx="0" cy="26034"/>
            </a:xfrm>
            <a:custGeom>
              <a:avLst/>
              <a:gdLst/>
              <a:ahLst/>
              <a:cxnLst/>
              <a:rect l="l" t="t" r="r" b="b"/>
              <a:pathLst>
                <a:path h="26034">
                  <a:moveTo>
                    <a:pt x="0" y="25971"/>
                  </a:moveTo>
                  <a:lnTo>
                    <a:pt x="0" y="0"/>
                  </a:lnTo>
                </a:path>
              </a:pathLst>
            </a:custGeom>
            <a:ln w="6159">
              <a:solidFill>
                <a:srgbClr val="7E8283"/>
              </a:solidFill>
            </a:ln>
          </p:spPr>
          <p:txBody>
            <a:bodyPr wrap="square" lIns="0" tIns="0" rIns="0" bIns="0" rtlCol="0"/>
            <a:lstStyle/>
            <a:p>
              <a:endParaRPr/>
            </a:p>
          </p:txBody>
        </p:sp>
        <p:sp>
          <p:nvSpPr>
            <p:cNvPr id="1316" name="object 324">
              <a:extLst>
                <a:ext uri="{FF2B5EF4-FFF2-40B4-BE49-F238E27FC236}">
                  <a16:creationId xmlns:a16="http://schemas.microsoft.com/office/drawing/2014/main" id="{3530F2A1-F9C5-B057-A321-23881F987451}"/>
                </a:ext>
              </a:extLst>
            </p:cNvPr>
            <p:cNvSpPr/>
            <p:nvPr/>
          </p:nvSpPr>
          <p:spPr>
            <a:xfrm>
              <a:off x="1694802" y="9046701"/>
              <a:ext cx="4385945" cy="0"/>
            </a:xfrm>
            <a:custGeom>
              <a:avLst/>
              <a:gdLst/>
              <a:ahLst/>
              <a:cxnLst/>
              <a:rect l="l" t="t" r="r" b="b"/>
              <a:pathLst>
                <a:path w="4385945">
                  <a:moveTo>
                    <a:pt x="4385348" y="0"/>
                  </a:moveTo>
                  <a:lnTo>
                    <a:pt x="0" y="0"/>
                  </a:lnTo>
                </a:path>
              </a:pathLst>
            </a:custGeom>
            <a:ln w="6159">
              <a:solidFill>
                <a:srgbClr val="7E8283"/>
              </a:solidFill>
            </a:ln>
          </p:spPr>
          <p:txBody>
            <a:bodyPr wrap="square" lIns="0" tIns="0" rIns="0" bIns="0" rtlCol="0"/>
            <a:lstStyle/>
            <a:p>
              <a:endParaRPr/>
            </a:p>
          </p:txBody>
        </p:sp>
        <p:sp>
          <p:nvSpPr>
            <p:cNvPr id="1317" name="object 325">
              <a:extLst>
                <a:ext uri="{FF2B5EF4-FFF2-40B4-BE49-F238E27FC236}">
                  <a16:creationId xmlns:a16="http://schemas.microsoft.com/office/drawing/2014/main" id="{14450E16-5A19-C810-011B-6EC04EE031B8}"/>
                </a:ext>
              </a:extLst>
            </p:cNvPr>
            <p:cNvSpPr/>
            <p:nvPr/>
          </p:nvSpPr>
          <p:spPr>
            <a:xfrm>
              <a:off x="1694789" y="9046698"/>
              <a:ext cx="4385945" cy="27305"/>
            </a:xfrm>
            <a:custGeom>
              <a:avLst/>
              <a:gdLst/>
              <a:ahLst/>
              <a:cxnLst/>
              <a:rect l="l" t="t" r="r" b="b"/>
              <a:pathLst>
                <a:path w="4385945" h="27304">
                  <a:moveTo>
                    <a:pt x="0" y="26898"/>
                  </a:moveTo>
                  <a:lnTo>
                    <a:pt x="0" y="0"/>
                  </a:lnTo>
                </a:path>
                <a:path w="4385945" h="27304">
                  <a:moveTo>
                    <a:pt x="257175" y="26898"/>
                  </a:moveTo>
                  <a:lnTo>
                    <a:pt x="257175" y="0"/>
                  </a:lnTo>
                </a:path>
                <a:path w="4385945" h="27304">
                  <a:moveTo>
                    <a:pt x="515378" y="26898"/>
                  </a:moveTo>
                  <a:lnTo>
                    <a:pt x="515378" y="0"/>
                  </a:lnTo>
                </a:path>
                <a:path w="4385945" h="27304">
                  <a:moveTo>
                    <a:pt x="773582" y="26898"/>
                  </a:moveTo>
                  <a:lnTo>
                    <a:pt x="773582" y="0"/>
                  </a:lnTo>
                </a:path>
                <a:path w="4385945" h="27304">
                  <a:moveTo>
                    <a:pt x="1031786" y="26898"/>
                  </a:moveTo>
                  <a:lnTo>
                    <a:pt x="1031786" y="0"/>
                  </a:lnTo>
                </a:path>
                <a:path w="4385945" h="27304">
                  <a:moveTo>
                    <a:pt x="1290002" y="26898"/>
                  </a:moveTo>
                  <a:lnTo>
                    <a:pt x="1290002" y="0"/>
                  </a:lnTo>
                </a:path>
                <a:path w="4385945" h="27304">
                  <a:moveTo>
                    <a:pt x="1547152" y="26898"/>
                  </a:moveTo>
                  <a:lnTo>
                    <a:pt x="1547152" y="0"/>
                  </a:lnTo>
                </a:path>
                <a:path w="4385945" h="27304">
                  <a:moveTo>
                    <a:pt x="1805355" y="26898"/>
                  </a:moveTo>
                  <a:lnTo>
                    <a:pt x="1805355" y="0"/>
                  </a:lnTo>
                </a:path>
                <a:path w="4385945" h="27304">
                  <a:moveTo>
                    <a:pt x="2063572" y="26898"/>
                  </a:moveTo>
                  <a:lnTo>
                    <a:pt x="2063572" y="0"/>
                  </a:lnTo>
                </a:path>
                <a:path w="4385945" h="27304">
                  <a:moveTo>
                    <a:pt x="2321775" y="26898"/>
                  </a:moveTo>
                  <a:lnTo>
                    <a:pt x="2321775" y="0"/>
                  </a:lnTo>
                </a:path>
                <a:path w="4385945" h="27304">
                  <a:moveTo>
                    <a:pt x="2579979" y="26898"/>
                  </a:moveTo>
                  <a:lnTo>
                    <a:pt x="2579979" y="0"/>
                  </a:lnTo>
                </a:path>
                <a:path w="4385945" h="27304">
                  <a:moveTo>
                    <a:pt x="2837154" y="26898"/>
                  </a:moveTo>
                  <a:lnTo>
                    <a:pt x="2837154" y="0"/>
                  </a:lnTo>
                </a:path>
                <a:path w="4385945" h="27304">
                  <a:moveTo>
                    <a:pt x="3095358" y="26898"/>
                  </a:moveTo>
                  <a:lnTo>
                    <a:pt x="3095358" y="0"/>
                  </a:lnTo>
                </a:path>
                <a:path w="4385945" h="27304">
                  <a:moveTo>
                    <a:pt x="3353562" y="26898"/>
                  </a:moveTo>
                  <a:lnTo>
                    <a:pt x="3353562" y="0"/>
                  </a:lnTo>
                </a:path>
                <a:path w="4385945" h="27304">
                  <a:moveTo>
                    <a:pt x="3611765" y="26898"/>
                  </a:moveTo>
                  <a:lnTo>
                    <a:pt x="3611765" y="0"/>
                  </a:lnTo>
                </a:path>
                <a:path w="4385945" h="27304">
                  <a:moveTo>
                    <a:pt x="3868940" y="26898"/>
                  </a:moveTo>
                  <a:lnTo>
                    <a:pt x="3868940" y="0"/>
                  </a:lnTo>
                </a:path>
                <a:path w="4385945" h="27304">
                  <a:moveTo>
                    <a:pt x="4127144" y="26898"/>
                  </a:moveTo>
                  <a:lnTo>
                    <a:pt x="4127144" y="0"/>
                  </a:lnTo>
                </a:path>
                <a:path w="4385945" h="27304">
                  <a:moveTo>
                    <a:pt x="4385360" y="26898"/>
                  </a:moveTo>
                  <a:lnTo>
                    <a:pt x="4385360" y="0"/>
                  </a:lnTo>
                </a:path>
              </a:pathLst>
            </a:custGeom>
            <a:ln w="6159">
              <a:solidFill>
                <a:srgbClr val="7E8283"/>
              </a:solidFill>
            </a:ln>
          </p:spPr>
          <p:txBody>
            <a:bodyPr wrap="square" lIns="0" tIns="0" rIns="0" bIns="0" rtlCol="0"/>
            <a:lstStyle/>
            <a:p>
              <a:endParaRPr/>
            </a:p>
          </p:txBody>
        </p:sp>
        <p:sp>
          <p:nvSpPr>
            <p:cNvPr id="1318" name="object 326">
              <a:extLst>
                <a:ext uri="{FF2B5EF4-FFF2-40B4-BE49-F238E27FC236}">
                  <a16:creationId xmlns:a16="http://schemas.microsoft.com/office/drawing/2014/main" id="{563E4FC0-232C-1740-81F6-3A2132DCB67F}"/>
                </a:ext>
              </a:extLst>
            </p:cNvPr>
            <p:cNvSpPr/>
            <p:nvPr/>
          </p:nvSpPr>
          <p:spPr>
            <a:xfrm>
              <a:off x="6080150" y="1316948"/>
              <a:ext cx="0" cy="7729855"/>
            </a:xfrm>
            <a:custGeom>
              <a:avLst/>
              <a:gdLst/>
              <a:ahLst/>
              <a:cxnLst/>
              <a:rect l="l" t="t" r="r" b="b"/>
              <a:pathLst>
                <a:path h="7729855">
                  <a:moveTo>
                    <a:pt x="0" y="7729753"/>
                  </a:moveTo>
                  <a:lnTo>
                    <a:pt x="0" y="0"/>
                  </a:lnTo>
                </a:path>
              </a:pathLst>
            </a:custGeom>
            <a:ln w="6159">
              <a:solidFill>
                <a:srgbClr val="7E8283"/>
              </a:solidFill>
            </a:ln>
          </p:spPr>
          <p:txBody>
            <a:bodyPr wrap="square" lIns="0" tIns="0" rIns="0" bIns="0" rtlCol="0"/>
            <a:lstStyle/>
            <a:p>
              <a:endParaRPr/>
            </a:p>
          </p:txBody>
        </p:sp>
        <p:sp>
          <p:nvSpPr>
            <p:cNvPr id="1319" name="object 327">
              <a:extLst>
                <a:ext uri="{FF2B5EF4-FFF2-40B4-BE49-F238E27FC236}">
                  <a16:creationId xmlns:a16="http://schemas.microsoft.com/office/drawing/2014/main" id="{4DF26B2F-FED3-C289-A3A8-41DE7E3412CB}"/>
                </a:ext>
              </a:extLst>
            </p:cNvPr>
            <p:cNvSpPr/>
            <p:nvPr/>
          </p:nvSpPr>
          <p:spPr>
            <a:xfrm>
              <a:off x="6080150" y="1698294"/>
              <a:ext cx="29209" cy="7348855"/>
            </a:xfrm>
            <a:custGeom>
              <a:avLst/>
              <a:gdLst/>
              <a:ahLst/>
              <a:cxnLst/>
              <a:rect l="l" t="t" r="r" b="b"/>
              <a:pathLst>
                <a:path w="29210" h="7348855">
                  <a:moveTo>
                    <a:pt x="0" y="0"/>
                  </a:moveTo>
                  <a:lnTo>
                    <a:pt x="29032" y="0"/>
                  </a:lnTo>
                </a:path>
                <a:path w="29210" h="7348855">
                  <a:moveTo>
                    <a:pt x="0" y="485089"/>
                  </a:moveTo>
                  <a:lnTo>
                    <a:pt x="29032" y="485089"/>
                  </a:lnTo>
                </a:path>
                <a:path w="29210" h="7348855">
                  <a:moveTo>
                    <a:pt x="0" y="1023023"/>
                  </a:moveTo>
                  <a:lnTo>
                    <a:pt x="29032" y="1023023"/>
                  </a:lnTo>
                </a:path>
                <a:path w="29210" h="7348855">
                  <a:moveTo>
                    <a:pt x="0" y="1559979"/>
                  </a:moveTo>
                  <a:lnTo>
                    <a:pt x="29032" y="1559979"/>
                  </a:lnTo>
                </a:path>
                <a:path w="29210" h="7348855">
                  <a:moveTo>
                    <a:pt x="0" y="2079650"/>
                  </a:moveTo>
                  <a:lnTo>
                    <a:pt x="29032" y="2079650"/>
                  </a:lnTo>
                </a:path>
                <a:path w="29210" h="7348855">
                  <a:moveTo>
                    <a:pt x="0" y="2617571"/>
                  </a:moveTo>
                  <a:lnTo>
                    <a:pt x="29032" y="2617571"/>
                  </a:lnTo>
                </a:path>
                <a:path w="29210" h="7348855">
                  <a:moveTo>
                    <a:pt x="0" y="3137242"/>
                  </a:moveTo>
                  <a:lnTo>
                    <a:pt x="29032" y="3137242"/>
                  </a:lnTo>
                </a:path>
                <a:path w="29210" h="7348855">
                  <a:moveTo>
                    <a:pt x="0" y="3674198"/>
                  </a:moveTo>
                  <a:lnTo>
                    <a:pt x="29032" y="3674198"/>
                  </a:lnTo>
                </a:path>
                <a:path w="29210" h="7348855">
                  <a:moveTo>
                    <a:pt x="0" y="4211167"/>
                  </a:moveTo>
                  <a:lnTo>
                    <a:pt x="29032" y="4211167"/>
                  </a:lnTo>
                </a:path>
                <a:path w="29210" h="7348855">
                  <a:moveTo>
                    <a:pt x="0" y="4731804"/>
                  </a:moveTo>
                  <a:lnTo>
                    <a:pt x="29032" y="4731804"/>
                  </a:lnTo>
                </a:path>
                <a:path w="29210" h="7348855">
                  <a:moveTo>
                    <a:pt x="0" y="5268760"/>
                  </a:moveTo>
                  <a:lnTo>
                    <a:pt x="29032" y="5268760"/>
                  </a:lnTo>
                </a:path>
                <a:path w="29210" h="7348855">
                  <a:moveTo>
                    <a:pt x="0" y="5788431"/>
                  </a:moveTo>
                  <a:lnTo>
                    <a:pt x="29032" y="5788431"/>
                  </a:lnTo>
                </a:path>
                <a:path w="29210" h="7348855">
                  <a:moveTo>
                    <a:pt x="0" y="6326352"/>
                  </a:moveTo>
                  <a:lnTo>
                    <a:pt x="29032" y="6326352"/>
                  </a:lnTo>
                </a:path>
                <a:path w="29210" h="7348855">
                  <a:moveTo>
                    <a:pt x="0" y="6811441"/>
                  </a:moveTo>
                  <a:lnTo>
                    <a:pt x="29032" y="6811441"/>
                  </a:lnTo>
                </a:path>
                <a:path w="29210" h="7348855">
                  <a:moveTo>
                    <a:pt x="0" y="7348410"/>
                  </a:moveTo>
                  <a:lnTo>
                    <a:pt x="29032" y="7348410"/>
                  </a:lnTo>
                </a:path>
              </a:pathLst>
            </a:custGeom>
            <a:ln w="6159">
              <a:solidFill>
                <a:srgbClr val="7E8283"/>
              </a:solidFill>
            </a:ln>
          </p:spPr>
          <p:txBody>
            <a:bodyPr wrap="square" lIns="0" tIns="0" rIns="0" bIns="0" rtlCol="0"/>
            <a:lstStyle/>
            <a:p>
              <a:endParaRPr/>
            </a:p>
          </p:txBody>
        </p:sp>
        <p:sp>
          <p:nvSpPr>
            <p:cNvPr id="1320" name="object 328">
              <a:extLst>
                <a:ext uri="{FF2B5EF4-FFF2-40B4-BE49-F238E27FC236}">
                  <a16:creationId xmlns:a16="http://schemas.microsoft.com/office/drawing/2014/main" id="{F037D137-D04D-7ECB-57D4-81836D94D0DC}"/>
                </a:ext>
              </a:extLst>
            </p:cNvPr>
            <p:cNvSpPr/>
            <p:nvPr/>
          </p:nvSpPr>
          <p:spPr>
            <a:xfrm>
              <a:off x="2999308" y="1325587"/>
              <a:ext cx="2420620" cy="7712709"/>
            </a:xfrm>
            <a:custGeom>
              <a:avLst/>
              <a:gdLst/>
              <a:ahLst/>
              <a:cxnLst/>
              <a:rect l="l" t="t" r="r" b="b"/>
              <a:pathLst>
                <a:path w="2420620" h="7712709">
                  <a:moveTo>
                    <a:pt x="881418" y="0"/>
                  </a:moveTo>
                  <a:lnTo>
                    <a:pt x="1040079" y="0"/>
                  </a:lnTo>
                </a:path>
                <a:path w="2420620" h="7712709">
                  <a:moveTo>
                    <a:pt x="971626" y="17297"/>
                  </a:moveTo>
                  <a:lnTo>
                    <a:pt x="1108519" y="17297"/>
                  </a:lnTo>
                </a:path>
                <a:path w="2420620" h="7712709">
                  <a:moveTo>
                    <a:pt x="1085710" y="34582"/>
                  </a:moveTo>
                  <a:lnTo>
                    <a:pt x="1216355" y="34582"/>
                  </a:lnTo>
                </a:path>
                <a:path w="2420620" h="7712709">
                  <a:moveTo>
                    <a:pt x="1106436" y="51879"/>
                  </a:moveTo>
                  <a:lnTo>
                    <a:pt x="1235024" y="51879"/>
                  </a:lnTo>
                </a:path>
                <a:path w="2420620" h="7712709">
                  <a:moveTo>
                    <a:pt x="1089850" y="69164"/>
                  </a:moveTo>
                  <a:lnTo>
                    <a:pt x="1217396" y="69164"/>
                  </a:lnTo>
                </a:path>
                <a:path w="2420620" h="7712709">
                  <a:moveTo>
                    <a:pt x="1116812" y="121996"/>
                  </a:moveTo>
                  <a:lnTo>
                    <a:pt x="1382268" y="121996"/>
                  </a:lnTo>
                </a:path>
                <a:path w="2420620" h="7712709">
                  <a:moveTo>
                    <a:pt x="1250581" y="139280"/>
                  </a:moveTo>
                  <a:lnTo>
                    <a:pt x="1411312" y="139280"/>
                  </a:lnTo>
                </a:path>
                <a:path w="2420620" h="7712709">
                  <a:moveTo>
                    <a:pt x="1175918" y="156578"/>
                  </a:moveTo>
                  <a:lnTo>
                    <a:pt x="1391615" y="156578"/>
                  </a:lnTo>
                </a:path>
                <a:path w="2420620" h="7712709">
                  <a:moveTo>
                    <a:pt x="1281684" y="173875"/>
                  </a:moveTo>
                  <a:lnTo>
                    <a:pt x="1401978" y="173875"/>
                  </a:lnTo>
                </a:path>
                <a:path w="2420620" h="7712709">
                  <a:moveTo>
                    <a:pt x="1293088" y="191160"/>
                  </a:moveTo>
                  <a:lnTo>
                    <a:pt x="1638414" y="191160"/>
                  </a:lnTo>
                </a:path>
                <a:path w="2420620" h="7712709">
                  <a:moveTo>
                    <a:pt x="1586560" y="243027"/>
                  </a:moveTo>
                  <a:lnTo>
                    <a:pt x="1815731" y="243027"/>
                  </a:lnTo>
                </a:path>
                <a:path w="2420620" h="7712709">
                  <a:moveTo>
                    <a:pt x="1715147" y="260311"/>
                  </a:moveTo>
                  <a:lnTo>
                    <a:pt x="1796034" y="260311"/>
                  </a:lnTo>
                </a:path>
                <a:path w="2420620" h="7712709">
                  <a:moveTo>
                    <a:pt x="1732775" y="277609"/>
                  </a:moveTo>
                  <a:lnTo>
                    <a:pt x="1812620" y="277609"/>
                  </a:lnTo>
                </a:path>
                <a:path w="2420620" h="7712709">
                  <a:moveTo>
                    <a:pt x="1496352" y="294894"/>
                  </a:moveTo>
                  <a:lnTo>
                    <a:pt x="1762848" y="294894"/>
                  </a:lnTo>
                </a:path>
                <a:path w="2420620" h="7712709">
                  <a:moveTo>
                    <a:pt x="1453832" y="312191"/>
                  </a:moveTo>
                  <a:lnTo>
                    <a:pt x="1526413" y="312191"/>
                  </a:lnTo>
                </a:path>
                <a:path w="2420620" h="7712709">
                  <a:moveTo>
                    <a:pt x="1463154" y="364058"/>
                  </a:moveTo>
                  <a:lnTo>
                    <a:pt x="1594866" y="364058"/>
                  </a:lnTo>
                </a:path>
                <a:path w="2420620" h="7712709">
                  <a:moveTo>
                    <a:pt x="1521231" y="381342"/>
                  </a:moveTo>
                  <a:lnTo>
                    <a:pt x="1616633" y="381342"/>
                  </a:lnTo>
                </a:path>
                <a:path w="2420620" h="7712709">
                  <a:moveTo>
                    <a:pt x="1487004" y="398640"/>
                  </a:moveTo>
                  <a:lnTo>
                    <a:pt x="1576184" y="398640"/>
                  </a:lnTo>
                </a:path>
                <a:path w="2420620" h="7712709">
                  <a:moveTo>
                    <a:pt x="1531607" y="415925"/>
                  </a:moveTo>
                  <a:lnTo>
                    <a:pt x="1681962" y="415925"/>
                  </a:lnTo>
                </a:path>
                <a:path w="2420620" h="7712709">
                  <a:moveTo>
                    <a:pt x="1575155" y="433222"/>
                  </a:moveTo>
                  <a:lnTo>
                    <a:pt x="1643595" y="433222"/>
                  </a:lnTo>
                </a:path>
                <a:path w="2420620" h="7712709">
                  <a:moveTo>
                    <a:pt x="1428940" y="485101"/>
                  </a:moveTo>
                  <a:lnTo>
                    <a:pt x="1600034" y="485101"/>
                  </a:lnTo>
                </a:path>
                <a:path w="2420620" h="7712709">
                  <a:moveTo>
                    <a:pt x="1353235" y="502373"/>
                  </a:moveTo>
                  <a:lnTo>
                    <a:pt x="1454873" y="502373"/>
                  </a:lnTo>
                </a:path>
                <a:path w="2420620" h="7712709">
                  <a:moveTo>
                    <a:pt x="1279613" y="519671"/>
                  </a:moveTo>
                  <a:lnTo>
                    <a:pt x="1381239" y="519671"/>
                  </a:lnTo>
                </a:path>
                <a:path w="2420620" h="7712709">
                  <a:moveTo>
                    <a:pt x="1280655" y="537921"/>
                  </a:moveTo>
                  <a:lnTo>
                    <a:pt x="1365694" y="537921"/>
                  </a:lnTo>
                </a:path>
                <a:path w="2420620" h="7712709">
                  <a:moveTo>
                    <a:pt x="1298282" y="555218"/>
                  </a:moveTo>
                  <a:lnTo>
                    <a:pt x="1389532" y="555218"/>
                  </a:lnTo>
                </a:path>
                <a:path w="2420620" h="7712709">
                  <a:moveTo>
                    <a:pt x="1325232" y="607085"/>
                  </a:moveTo>
                  <a:lnTo>
                    <a:pt x="1487004" y="607085"/>
                  </a:lnTo>
                </a:path>
                <a:path w="2420620" h="7712709">
                  <a:moveTo>
                    <a:pt x="1323162" y="624370"/>
                  </a:moveTo>
                  <a:lnTo>
                    <a:pt x="1420647" y="624370"/>
                  </a:lnTo>
                </a:path>
                <a:path w="2420620" h="7712709">
                  <a:moveTo>
                    <a:pt x="1293088" y="641654"/>
                  </a:moveTo>
                  <a:lnTo>
                    <a:pt x="1421676" y="641654"/>
                  </a:lnTo>
                </a:path>
                <a:path w="2420620" h="7712709">
                  <a:moveTo>
                    <a:pt x="1264056" y="658952"/>
                  </a:moveTo>
                  <a:lnTo>
                    <a:pt x="1376045" y="658952"/>
                  </a:lnTo>
                </a:path>
                <a:path w="2420620" h="7712709">
                  <a:moveTo>
                    <a:pt x="1253680" y="676249"/>
                  </a:moveTo>
                  <a:lnTo>
                    <a:pt x="1328356" y="676249"/>
                  </a:lnTo>
                </a:path>
                <a:path w="2420620" h="7712709">
                  <a:moveTo>
                    <a:pt x="1195616" y="728116"/>
                  </a:moveTo>
                  <a:lnTo>
                    <a:pt x="1317980" y="728116"/>
                  </a:lnTo>
                </a:path>
                <a:path w="2420620" h="7712709">
                  <a:moveTo>
                    <a:pt x="1121994" y="745413"/>
                  </a:moveTo>
                  <a:lnTo>
                    <a:pt x="1264056" y="745413"/>
                  </a:lnTo>
                </a:path>
                <a:path w="2420620" h="7712709">
                  <a:moveTo>
                    <a:pt x="1136510" y="762698"/>
                  </a:moveTo>
                  <a:lnTo>
                    <a:pt x="1261986" y="762698"/>
                  </a:lnTo>
                </a:path>
                <a:path w="2420620" h="7712709">
                  <a:moveTo>
                    <a:pt x="1156220" y="779995"/>
                  </a:moveTo>
                  <a:lnTo>
                    <a:pt x="1247470" y="779995"/>
                  </a:lnTo>
                </a:path>
                <a:path w="2420620" h="7712709">
                  <a:moveTo>
                    <a:pt x="1116812" y="797267"/>
                  </a:moveTo>
                  <a:lnTo>
                    <a:pt x="1236052" y="797267"/>
                  </a:lnTo>
                </a:path>
                <a:path w="2420620" h="7712709">
                  <a:moveTo>
                    <a:pt x="860679" y="849147"/>
                  </a:moveTo>
                  <a:lnTo>
                    <a:pt x="1199769" y="849147"/>
                  </a:lnTo>
                </a:path>
                <a:path w="2420620" h="7712709">
                  <a:moveTo>
                    <a:pt x="595210" y="866444"/>
                  </a:moveTo>
                  <a:lnTo>
                    <a:pt x="919797" y="866444"/>
                  </a:lnTo>
                </a:path>
                <a:path w="2420620" h="7712709">
                  <a:moveTo>
                    <a:pt x="819200" y="883729"/>
                  </a:moveTo>
                  <a:lnTo>
                    <a:pt x="921867" y="883729"/>
                  </a:lnTo>
                </a:path>
                <a:path w="2420620" h="7712709">
                  <a:moveTo>
                    <a:pt x="819200" y="901026"/>
                  </a:moveTo>
                  <a:lnTo>
                    <a:pt x="1023480" y="901026"/>
                  </a:lnTo>
                </a:path>
                <a:path w="2420620" h="7712709">
                  <a:moveTo>
                    <a:pt x="807783" y="918311"/>
                  </a:moveTo>
                  <a:lnTo>
                    <a:pt x="875195" y="918311"/>
                  </a:lnTo>
                </a:path>
                <a:path w="2420620" h="7712709">
                  <a:moveTo>
                    <a:pt x="756983" y="971143"/>
                  </a:moveTo>
                  <a:lnTo>
                    <a:pt x="939495" y="971143"/>
                  </a:lnTo>
                </a:path>
                <a:path w="2420620" h="7712709">
                  <a:moveTo>
                    <a:pt x="683348" y="988428"/>
                  </a:moveTo>
                  <a:lnTo>
                    <a:pt x="861720" y="988428"/>
                  </a:lnTo>
                </a:path>
                <a:path w="2420620" h="7712709">
                  <a:moveTo>
                    <a:pt x="809866" y="1005725"/>
                  </a:moveTo>
                  <a:lnTo>
                    <a:pt x="931189" y="1005725"/>
                  </a:lnTo>
                </a:path>
                <a:path w="2420620" h="7712709">
                  <a:moveTo>
                    <a:pt x="826465" y="1023023"/>
                  </a:moveTo>
                  <a:lnTo>
                    <a:pt x="961275" y="1023023"/>
                  </a:lnTo>
                </a:path>
                <a:path w="2420620" h="7712709">
                  <a:moveTo>
                    <a:pt x="717575" y="1040307"/>
                  </a:moveTo>
                  <a:lnTo>
                    <a:pt x="1079487" y="1040307"/>
                  </a:lnTo>
                </a:path>
                <a:path w="2420620" h="7712709">
                  <a:moveTo>
                    <a:pt x="739355" y="1092174"/>
                  </a:moveTo>
                  <a:lnTo>
                    <a:pt x="853414" y="1092174"/>
                  </a:lnTo>
                </a:path>
                <a:path w="2420620" h="7712709">
                  <a:moveTo>
                    <a:pt x="837869" y="1109459"/>
                  </a:moveTo>
                  <a:lnTo>
                    <a:pt x="973709" y="1109459"/>
                  </a:lnTo>
                </a:path>
                <a:path w="2420620" h="7712709">
                  <a:moveTo>
                    <a:pt x="669874" y="1126756"/>
                  </a:moveTo>
                  <a:lnTo>
                    <a:pt x="907338" y="1126756"/>
                  </a:lnTo>
                </a:path>
                <a:path w="2420620" h="7712709">
                  <a:moveTo>
                    <a:pt x="663651" y="1144041"/>
                  </a:moveTo>
                  <a:lnTo>
                    <a:pt x="791210" y="1144041"/>
                  </a:lnTo>
                </a:path>
                <a:path w="2420620" h="7712709">
                  <a:moveTo>
                    <a:pt x="627367" y="1161338"/>
                  </a:moveTo>
                  <a:lnTo>
                    <a:pt x="775652" y="1161338"/>
                  </a:lnTo>
                </a:path>
                <a:path w="2420620" h="7712709">
                  <a:moveTo>
                    <a:pt x="683348" y="1213218"/>
                  </a:moveTo>
                  <a:lnTo>
                    <a:pt x="888669" y="1213218"/>
                  </a:lnTo>
                </a:path>
                <a:path w="2420620" h="7712709">
                  <a:moveTo>
                    <a:pt x="712393" y="1230490"/>
                  </a:moveTo>
                  <a:lnTo>
                    <a:pt x="930148" y="1230490"/>
                  </a:lnTo>
                </a:path>
                <a:path w="2420620" h="7712709">
                  <a:moveTo>
                    <a:pt x="748677" y="1247787"/>
                  </a:moveTo>
                  <a:lnTo>
                    <a:pt x="961275" y="1247787"/>
                  </a:lnTo>
                </a:path>
                <a:path w="2420620" h="7712709">
                  <a:moveTo>
                    <a:pt x="815060" y="1265072"/>
                  </a:moveTo>
                  <a:lnTo>
                    <a:pt x="906297" y="1265072"/>
                  </a:lnTo>
                </a:path>
                <a:path w="2420620" h="7712709">
                  <a:moveTo>
                    <a:pt x="733132" y="1282369"/>
                  </a:moveTo>
                  <a:lnTo>
                    <a:pt x="839939" y="1282369"/>
                  </a:lnTo>
                </a:path>
                <a:path w="2420620" h="7712709">
                  <a:moveTo>
                    <a:pt x="781862" y="1334249"/>
                  </a:moveTo>
                  <a:lnTo>
                    <a:pt x="971626" y="1334249"/>
                  </a:lnTo>
                </a:path>
                <a:path w="2420620" h="7712709">
                  <a:moveTo>
                    <a:pt x="780834" y="1352486"/>
                  </a:moveTo>
                  <a:lnTo>
                    <a:pt x="987183" y="1352486"/>
                  </a:lnTo>
                </a:path>
                <a:path w="2420620" h="7712709">
                  <a:moveTo>
                    <a:pt x="639800" y="1369783"/>
                  </a:moveTo>
                  <a:lnTo>
                    <a:pt x="818159" y="1369783"/>
                  </a:lnTo>
                </a:path>
                <a:path w="2420620" h="7712709">
                  <a:moveTo>
                    <a:pt x="618020" y="1387068"/>
                  </a:moveTo>
                  <a:lnTo>
                    <a:pt x="788085" y="1387068"/>
                  </a:lnTo>
                </a:path>
                <a:path w="2420620" h="7712709">
                  <a:moveTo>
                    <a:pt x="720686" y="1456232"/>
                  </a:moveTo>
                  <a:lnTo>
                    <a:pt x="880389" y="1456232"/>
                  </a:lnTo>
                </a:path>
                <a:path w="2420620" h="7712709">
                  <a:moveTo>
                    <a:pt x="743508" y="1473530"/>
                  </a:moveTo>
                  <a:lnTo>
                    <a:pt x="896975" y="1473530"/>
                  </a:lnTo>
                </a:path>
                <a:path w="2420620" h="7712709">
                  <a:moveTo>
                    <a:pt x="720686" y="1490814"/>
                  </a:moveTo>
                  <a:lnTo>
                    <a:pt x="889711" y="1490814"/>
                  </a:lnTo>
                </a:path>
                <a:path w="2420620" h="7712709">
                  <a:moveTo>
                    <a:pt x="686473" y="1508099"/>
                  </a:moveTo>
                  <a:lnTo>
                    <a:pt x="812977" y="1508099"/>
                  </a:lnTo>
                </a:path>
                <a:path w="2420620" h="7712709">
                  <a:moveTo>
                    <a:pt x="784974" y="1577263"/>
                  </a:moveTo>
                  <a:lnTo>
                    <a:pt x="917714" y="1577263"/>
                  </a:lnTo>
                </a:path>
                <a:path w="2420620" h="7712709">
                  <a:moveTo>
                    <a:pt x="731050" y="1594561"/>
                  </a:moveTo>
                  <a:lnTo>
                    <a:pt x="892822" y="1594561"/>
                  </a:lnTo>
                </a:path>
                <a:path w="2420620" h="7712709">
                  <a:moveTo>
                    <a:pt x="681278" y="1611845"/>
                  </a:moveTo>
                  <a:lnTo>
                    <a:pt x="802614" y="1611845"/>
                  </a:lnTo>
                </a:path>
                <a:path w="2420620" h="7712709">
                  <a:moveTo>
                    <a:pt x="730021" y="1629143"/>
                  </a:moveTo>
                  <a:lnTo>
                    <a:pt x="1047330" y="1629143"/>
                  </a:lnTo>
                </a:path>
                <a:path w="2420620" h="7712709">
                  <a:moveTo>
                    <a:pt x="911491" y="1646427"/>
                  </a:moveTo>
                  <a:lnTo>
                    <a:pt x="1058735" y="1646427"/>
                  </a:lnTo>
                </a:path>
                <a:path w="2420620" h="7712709">
                  <a:moveTo>
                    <a:pt x="951928" y="1698294"/>
                  </a:moveTo>
                  <a:lnTo>
                    <a:pt x="1131328" y="1698294"/>
                  </a:lnTo>
                </a:path>
                <a:path w="2420620" h="7712709">
                  <a:moveTo>
                    <a:pt x="746607" y="1715592"/>
                  </a:moveTo>
                  <a:lnTo>
                    <a:pt x="1025563" y="1715592"/>
                  </a:lnTo>
                </a:path>
                <a:path w="2420620" h="7712709">
                  <a:moveTo>
                    <a:pt x="759053" y="1732876"/>
                  </a:moveTo>
                  <a:lnTo>
                    <a:pt x="861720" y="1732876"/>
                  </a:lnTo>
                </a:path>
                <a:path w="2420620" h="7712709">
                  <a:moveTo>
                    <a:pt x="725881" y="1751139"/>
                  </a:moveTo>
                  <a:lnTo>
                    <a:pt x="978890" y="1751139"/>
                  </a:lnTo>
                </a:path>
                <a:path w="2420620" h="7712709">
                  <a:moveTo>
                    <a:pt x="879335" y="1768411"/>
                  </a:moveTo>
                  <a:lnTo>
                    <a:pt x="988225" y="1768411"/>
                  </a:lnTo>
                </a:path>
                <a:path w="2420620" h="7712709">
                  <a:moveTo>
                    <a:pt x="840981" y="1820291"/>
                  </a:moveTo>
                  <a:lnTo>
                    <a:pt x="1027633" y="1820291"/>
                  </a:lnTo>
                </a:path>
                <a:path w="2420620" h="7712709">
                  <a:moveTo>
                    <a:pt x="961275" y="1837588"/>
                  </a:moveTo>
                  <a:lnTo>
                    <a:pt x="1133398" y="1837588"/>
                  </a:lnTo>
                </a:path>
                <a:path w="2420620" h="7712709">
                  <a:moveTo>
                    <a:pt x="1064958" y="1854873"/>
                  </a:moveTo>
                  <a:lnTo>
                    <a:pt x="1268209" y="1854873"/>
                  </a:lnTo>
                </a:path>
                <a:path w="2420620" h="7712709">
                  <a:moveTo>
                    <a:pt x="1117841" y="1872170"/>
                  </a:moveTo>
                  <a:lnTo>
                    <a:pt x="1239177" y="1872170"/>
                  </a:lnTo>
                </a:path>
                <a:path w="2420620" h="7712709">
                  <a:moveTo>
                    <a:pt x="883500" y="1889455"/>
                  </a:moveTo>
                  <a:lnTo>
                    <a:pt x="1228801" y="1889455"/>
                  </a:lnTo>
                </a:path>
                <a:path w="2420620" h="7712709">
                  <a:moveTo>
                    <a:pt x="956081" y="1941322"/>
                  </a:moveTo>
                  <a:lnTo>
                    <a:pt x="1202880" y="1941322"/>
                  </a:lnTo>
                </a:path>
                <a:path w="2420620" h="7712709">
                  <a:moveTo>
                    <a:pt x="1089850" y="1958606"/>
                  </a:moveTo>
                  <a:lnTo>
                    <a:pt x="1391615" y="1958606"/>
                  </a:lnTo>
                </a:path>
                <a:path w="2420620" h="7712709">
                  <a:moveTo>
                    <a:pt x="1289977" y="1975904"/>
                  </a:moveTo>
                  <a:lnTo>
                    <a:pt x="1485976" y="1975904"/>
                  </a:lnTo>
                </a:path>
                <a:path w="2420620" h="7712709">
                  <a:moveTo>
                    <a:pt x="1416494" y="1993188"/>
                  </a:moveTo>
                  <a:lnTo>
                    <a:pt x="1561668" y="1993188"/>
                  </a:lnTo>
                </a:path>
                <a:path w="2420620" h="7712709">
                  <a:moveTo>
                    <a:pt x="1373987" y="2010486"/>
                  </a:moveTo>
                  <a:lnTo>
                    <a:pt x="1565821" y="2010486"/>
                  </a:lnTo>
                </a:path>
                <a:path w="2420620" h="7712709">
                  <a:moveTo>
                    <a:pt x="1339761" y="2062365"/>
                  </a:moveTo>
                  <a:lnTo>
                    <a:pt x="1491157" y="2062365"/>
                  </a:lnTo>
                </a:path>
                <a:path w="2420620" h="7712709">
                  <a:moveTo>
                    <a:pt x="1357388" y="2079637"/>
                  </a:moveTo>
                  <a:lnTo>
                    <a:pt x="1460055" y="2079637"/>
                  </a:lnTo>
                </a:path>
                <a:path w="2420620" h="7712709">
                  <a:moveTo>
                    <a:pt x="1419606" y="2096935"/>
                  </a:moveTo>
                  <a:lnTo>
                    <a:pt x="1555457" y="2096935"/>
                  </a:lnTo>
                </a:path>
                <a:path w="2420620" h="7712709">
                  <a:moveTo>
                    <a:pt x="1446568" y="2114219"/>
                  </a:moveTo>
                  <a:lnTo>
                    <a:pt x="1594866" y="2114219"/>
                  </a:lnTo>
                </a:path>
                <a:path w="2420620" h="7712709">
                  <a:moveTo>
                    <a:pt x="1528483" y="2131517"/>
                  </a:moveTo>
                  <a:lnTo>
                    <a:pt x="1640471" y="2131517"/>
                  </a:lnTo>
                </a:path>
                <a:path w="2420620" h="7712709">
                  <a:moveTo>
                    <a:pt x="1297241" y="2184349"/>
                  </a:moveTo>
                  <a:lnTo>
                    <a:pt x="1573085" y="2184349"/>
                  </a:lnTo>
                </a:path>
                <a:path w="2420620" h="7712709">
                  <a:moveTo>
                    <a:pt x="1351165" y="2201633"/>
                  </a:moveTo>
                  <a:lnTo>
                    <a:pt x="1595894" y="2201633"/>
                  </a:lnTo>
                </a:path>
                <a:path w="2420620" h="7712709">
                  <a:moveTo>
                    <a:pt x="1263027" y="2218931"/>
                  </a:moveTo>
                  <a:lnTo>
                    <a:pt x="1433093" y="2218931"/>
                  </a:lnTo>
                </a:path>
                <a:path w="2420620" h="7712709">
                  <a:moveTo>
                    <a:pt x="1210132" y="2236216"/>
                  </a:moveTo>
                  <a:lnTo>
                    <a:pt x="1419606" y="2236216"/>
                  </a:lnTo>
                </a:path>
                <a:path w="2420620" h="7712709">
                  <a:moveTo>
                    <a:pt x="1269250" y="2253513"/>
                  </a:moveTo>
                  <a:lnTo>
                    <a:pt x="1456931" y="2253513"/>
                  </a:lnTo>
                </a:path>
                <a:path w="2420620" h="7712709">
                  <a:moveTo>
                    <a:pt x="1258874" y="2305380"/>
                  </a:moveTo>
                  <a:lnTo>
                    <a:pt x="1460055" y="2305380"/>
                  </a:lnTo>
                </a:path>
                <a:path w="2420620" h="7712709">
                  <a:moveTo>
                    <a:pt x="1319022" y="2322677"/>
                  </a:moveTo>
                  <a:lnTo>
                    <a:pt x="1544040" y="2322677"/>
                  </a:lnTo>
                </a:path>
                <a:path w="2420620" h="7712709">
                  <a:moveTo>
                    <a:pt x="1376045" y="2339975"/>
                  </a:moveTo>
                  <a:lnTo>
                    <a:pt x="1502562" y="2339975"/>
                  </a:lnTo>
                </a:path>
                <a:path w="2420620" h="7712709">
                  <a:moveTo>
                    <a:pt x="1371917" y="2357247"/>
                  </a:moveTo>
                  <a:lnTo>
                    <a:pt x="1663293" y="2357247"/>
                  </a:lnTo>
                </a:path>
                <a:path w="2420620" h="7712709">
                  <a:moveTo>
                    <a:pt x="1530565" y="2374544"/>
                  </a:moveTo>
                  <a:lnTo>
                    <a:pt x="1691297" y="2374544"/>
                  </a:lnTo>
                </a:path>
                <a:path w="2420620" h="7712709">
                  <a:moveTo>
                    <a:pt x="1557528" y="2426411"/>
                  </a:moveTo>
                  <a:lnTo>
                    <a:pt x="1941207" y="2426411"/>
                  </a:lnTo>
                </a:path>
                <a:path w="2420620" h="7712709">
                  <a:moveTo>
                    <a:pt x="1770100" y="2443708"/>
                  </a:moveTo>
                  <a:lnTo>
                    <a:pt x="2091563" y="2443708"/>
                  </a:lnTo>
                </a:path>
                <a:path w="2420620" h="7712709">
                  <a:moveTo>
                    <a:pt x="1824024" y="2460993"/>
                  </a:moveTo>
                  <a:lnTo>
                    <a:pt x="1906981" y="2460993"/>
                  </a:lnTo>
                </a:path>
                <a:path w="2420620" h="7712709">
                  <a:moveTo>
                    <a:pt x="1783588" y="2478290"/>
                  </a:moveTo>
                  <a:lnTo>
                    <a:pt x="2018982" y="2478290"/>
                  </a:lnTo>
                </a:path>
                <a:path w="2420620" h="7712709">
                  <a:moveTo>
                    <a:pt x="1982673" y="2495575"/>
                  </a:moveTo>
                  <a:lnTo>
                    <a:pt x="2073935" y="2495575"/>
                  </a:lnTo>
                </a:path>
                <a:path w="2420620" h="7712709">
                  <a:moveTo>
                    <a:pt x="1884172" y="2547442"/>
                  </a:moveTo>
                  <a:lnTo>
                    <a:pt x="2049056" y="2547442"/>
                  </a:lnTo>
                </a:path>
                <a:path w="2420620" h="7712709">
                  <a:moveTo>
                    <a:pt x="1875866" y="2565704"/>
                  </a:moveTo>
                  <a:lnTo>
                    <a:pt x="1973351" y="2565704"/>
                  </a:lnTo>
                </a:path>
                <a:path w="2420620" h="7712709">
                  <a:moveTo>
                    <a:pt x="1847862" y="2582989"/>
                  </a:moveTo>
                  <a:lnTo>
                    <a:pt x="1993049" y="2582989"/>
                  </a:lnTo>
                </a:path>
                <a:path w="2420620" h="7712709">
                  <a:moveTo>
                    <a:pt x="1940166" y="2600286"/>
                  </a:moveTo>
                  <a:lnTo>
                    <a:pt x="2102967" y="2600286"/>
                  </a:lnTo>
                </a:path>
                <a:path w="2420620" h="7712709">
                  <a:moveTo>
                    <a:pt x="1872767" y="2617571"/>
                  </a:moveTo>
                  <a:lnTo>
                    <a:pt x="2043861" y="2617571"/>
                  </a:lnTo>
                </a:path>
                <a:path w="2420620" h="7712709">
                  <a:moveTo>
                    <a:pt x="1939124" y="2669438"/>
                  </a:moveTo>
                  <a:lnTo>
                    <a:pt x="2233625" y="2669438"/>
                  </a:lnTo>
                </a:path>
                <a:path w="2420620" h="7712709">
                  <a:moveTo>
                    <a:pt x="2048014" y="2686735"/>
                  </a:moveTo>
                  <a:lnTo>
                    <a:pt x="2246071" y="2686735"/>
                  </a:lnTo>
                </a:path>
                <a:path w="2420620" h="7712709">
                  <a:moveTo>
                    <a:pt x="2096744" y="2704020"/>
                  </a:moveTo>
                  <a:lnTo>
                    <a:pt x="2211857" y="2704020"/>
                  </a:lnTo>
                </a:path>
                <a:path w="2420620" h="7712709">
                  <a:moveTo>
                    <a:pt x="2067712" y="2721317"/>
                  </a:moveTo>
                  <a:lnTo>
                    <a:pt x="2166226" y="2721317"/>
                  </a:lnTo>
                </a:path>
                <a:path w="2420620" h="7712709">
                  <a:moveTo>
                    <a:pt x="2063559" y="2738602"/>
                  </a:moveTo>
                  <a:lnTo>
                    <a:pt x="2241931" y="2738602"/>
                  </a:lnTo>
                </a:path>
                <a:path w="2420620" h="7712709">
                  <a:moveTo>
                    <a:pt x="2030387" y="2790469"/>
                  </a:moveTo>
                  <a:lnTo>
                    <a:pt x="2283409" y="2790469"/>
                  </a:lnTo>
                </a:path>
                <a:path w="2420620" h="7712709">
                  <a:moveTo>
                    <a:pt x="1968169" y="2807754"/>
                  </a:moveTo>
                  <a:lnTo>
                    <a:pt x="2190076" y="2807754"/>
                  </a:lnTo>
                </a:path>
                <a:path w="2420620" h="7712709">
                  <a:moveTo>
                    <a:pt x="1904911" y="2825051"/>
                  </a:moveTo>
                  <a:lnTo>
                    <a:pt x="2083269" y="2825051"/>
                  </a:lnTo>
                </a:path>
                <a:path w="2420620" h="7712709">
                  <a:moveTo>
                    <a:pt x="1862391" y="2842348"/>
                  </a:moveTo>
                  <a:lnTo>
                    <a:pt x="1993049" y="2842348"/>
                  </a:lnTo>
                </a:path>
                <a:path w="2420620" h="7712709">
                  <a:moveTo>
                    <a:pt x="1743138" y="2859633"/>
                  </a:moveTo>
                  <a:lnTo>
                    <a:pt x="1912162" y="2859633"/>
                  </a:lnTo>
                </a:path>
                <a:path w="2420620" h="7712709">
                  <a:moveTo>
                    <a:pt x="1577238" y="2911513"/>
                  </a:moveTo>
                  <a:lnTo>
                    <a:pt x="1790839" y="2911513"/>
                  </a:lnTo>
                </a:path>
                <a:path w="2420620" h="7712709">
                  <a:moveTo>
                    <a:pt x="1565821" y="2928797"/>
                  </a:moveTo>
                  <a:lnTo>
                    <a:pt x="1700618" y="2928797"/>
                  </a:lnTo>
                </a:path>
                <a:path w="2420620" h="7712709">
                  <a:moveTo>
                    <a:pt x="1505673" y="2946082"/>
                  </a:moveTo>
                  <a:lnTo>
                    <a:pt x="1805355" y="2946082"/>
                  </a:lnTo>
                </a:path>
                <a:path w="2420620" h="7712709">
                  <a:moveTo>
                    <a:pt x="1470418" y="2963367"/>
                  </a:moveTo>
                  <a:lnTo>
                    <a:pt x="1663293" y="2963367"/>
                  </a:lnTo>
                </a:path>
                <a:path w="2420620" h="7712709">
                  <a:moveTo>
                    <a:pt x="1651889" y="2981629"/>
                  </a:moveTo>
                  <a:lnTo>
                    <a:pt x="2035568" y="2981629"/>
                  </a:lnTo>
                </a:path>
                <a:path w="2420620" h="7712709">
                  <a:moveTo>
                    <a:pt x="1973351" y="3033509"/>
                  </a:moveTo>
                  <a:lnTo>
                    <a:pt x="2133041" y="3033509"/>
                  </a:lnTo>
                </a:path>
                <a:path w="2420620" h="7712709">
                  <a:moveTo>
                    <a:pt x="2055266" y="3050794"/>
                  </a:moveTo>
                  <a:lnTo>
                    <a:pt x="2178672" y="3050794"/>
                  </a:lnTo>
                </a:path>
                <a:path w="2420620" h="7712709">
                  <a:moveTo>
                    <a:pt x="2085340" y="3068078"/>
                  </a:moveTo>
                  <a:lnTo>
                    <a:pt x="2315552" y="3068078"/>
                  </a:lnTo>
                </a:path>
                <a:path w="2420620" h="7712709">
                  <a:moveTo>
                    <a:pt x="2104009" y="3085363"/>
                  </a:moveTo>
                  <a:lnTo>
                    <a:pt x="2222220" y="3085363"/>
                  </a:lnTo>
                </a:path>
                <a:path w="2420620" h="7712709">
                  <a:moveTo>
                    <a:pt x="2040763" y="3102660"/>
                  </a:moveTo>
                  <a:lnTo>
                    <a:pt x="2181771" y="3102660"/>
                  </a:lnTo>
                </a:path>
                <a:path w="2420620" h="7712709">
                  <a:moveTo>
                    <a:pt x="1865503" y="3154527"/>
                  </a:moveTo>
                  <a:lnTo>
                    <a:pt x="2107120" y="3154527"/>
                  </a:lnTo>
                </a:path>
                <a:path w="2420620" h="7712709">
                  <a:moveTo>
                    <a:pt x="1810537" y="3171825"/>
                  </a:moveTo>
                  <a:lnTo>
                    <a:pt x="1984756" y="3171825"/>
                  </a:lnTo>
                </a:path>
                <a:path w="2420620" h="7712709">
                  <a:moveTo>
                    <a:pt x="1857209" y="3189122"/>
                  </a:moveTo>
                  <a:lnTo>
                    <a:pt x="2010676" y="3189122"/>
                  </a:lnTo>
                </a:path>
                <a:path w="2420620" h="7712709">
                  <a:moveTo>
                    <a:pt x="1899716" y="3206407"/>
                  </a:moveTo>
                  <a:lnTo>
                    <a:pt x="2032457" y="3206407"/>
                  </a:lnTo>
                </a:path>
                <a:path w="2420620" h="7712709">
                  <a:moveTo>
                    <a:pt x="1880019" y="3223691"/>
                  </a:moveTo>
                  <a:lnTo>
                    <a:pt x="1992007" y="3223691"/>
                  </a:lnTo>
                </a:path>
                <a:path w="2420620" h="7712709">
                  <a:moveTo>
                    <a:pt x="1887270" y="3275558"/>
                  </a:moveTo>
                  <a:lnTo>
                    <a:pt x="2105037" y="3275558"/>
                  </a:lnTo>
                </a:path>
                <a:path w="2420620" h="7712709">
                  <a:moveTo>
                    <a:pt x="1877949" y="3292855"/>
                  </a:moveTo>
                  <a:lnTo>
                    <a:pt x="2018982" y="3292855"/>
                  </a:lnTo>
                </a:path>
                <a:path w="2420620" h="7712709">
                  <a:moveTo>
                    <a:pt x="1868614" y="3310140"/>
                  </a:moveTo>
                  <a:lnTo>
                    <a:pt x="1987867" y="3310140"/>
                  </a:lnTo>
                </a:path>
                <a:path w="2420620" h="7712709">
                  <a:moveTo>
                    <a:pt x="1804327" y="3327438"/>
                  </a:moveTo>
                  <a:lnTo>
                    <a:pt x="1952599" y="3327438"/>
                  </a:lnTo>
                </a:path>
                <a:path w="2420620" h="7712709">
                  <a:moveTo>
                    <a:pt x="1787728" y="3344735"/>
                  </a:moveTo>
                  <a:lnTo>
                    <a:pt x="2089492" y="3344735"/>
                  </a:lnTo>
                </a:path>
                <a:path w="2420620" h="7712709">
                  <a:moveTo>
                    <a:pt x="2062530" y="3397554"/>
                  </a:moveTo>
                  <a:lnTo>
                    <a:pt x="2193188" y="3397554"/>
                  </a:lnTo>
                </a:path>
                <a:path w="2420620" h="7712709">
                  <a:moveTo>
                    <a:pt x="2115413" y="3414852"/>
                  </a:moveTo>
                  <a:lnTo>
                    <a:pt x="2223249" y="3414852"/>
                  </a:lnTo>
                </a:path>
                <a:path w="2420620" h="7712709">
                  <a:moveTo>
                    <a:pt x="2212898" y="3432136"/>
                  </a:moveTo>
                  <a:lnTo>
                    <a:pt x="2345613" y="3432136"/>
                  </a:lnTo>
                </a:path>
                <a:path w="2420620" h="7712709">
                  <a:moveTo>
                    <a:pt x="2155850" y="3449434"/>
                  </a:moveTo>
                  <a:lnTo>
                    <a:pt x="2305189" y="3449434"/>
                  </a:lnTo>
                </a:path>
                <a:path w="2420620" h="7712709">
                  <a:moveTo>
                    <a:pt x="2241931" y="3466719"/>
                  </a:moveTo>
                  <a:lnTo>
                    <a:pt x="2320734" y="3466719"/>
                  </a:lnTo>
                </a:path>
                <a:path w="2420620" h="7712709">
                  <a:moveTo>
                    <a:pt x="2232596" y="3518585"/>
                  </a:moveTo>
                  <a:lnTo>
                    <a:pt x="2371547" y="3518585"/>
                  </a:lnTo>
                </a:path>
                <a:path w="2420620" h="7712709">
                  <a:moveTo>
                    <a:pt x="2285479" y="3535883"/>
                  </a:moveTo>
                  <a:lnTo>
                    <a:pt x="2420277" y="3535883"/>
                  </a:lnTo>
                </a:path>
                <a:path w="2420620" h="7712709">
                  <a:moveTo>
                    <a:pt x="2166226" y="3553167"/>
                  </a:moveTo>
                  <a:lnTo>
                    <a:pt x="2322804" y="3553167"/>
                  </a:lnTo>
                </a:path>
                <a:path w="2420620" h="7712709">
                  <a:moveTo>
                    <a:pt x="2088464" y="3570465"/>
                  </a:moveTo>
                  <a:lnTo>
                    <a:pt x="2215997" y="3570465"/>
                  </a:lnTo>
                </a:path>
                <a:path w="2420620" h="7712709">
                  <a:moveTo>
                    <a:pt x="2070823" y="3587750"/>
                  </a:moveTo>
                  <a:lnTo>
                    <a:pt x="2173478" y="3587750"/>
                  </a:lnTo>
                </a:path>
                <a:path w="2420620" h="7712709">
                  <a:moveTo>
                    <a:pt x="1938096" y="3639629"/>
                  </a:moveTo>
                  <a:lnTo>
                    <a:pt x="2093633" y="3639629"/>
                  </a:lnTo>
                </a:path>
                <a:path w="2420620" h="7712709">
                  <a:moveTo>
                    <a:pt x="1945347" y="3656901"/>
                  </a:moveTo>
                  <a:lnTo>
                    <a:pt x="2043861" y="3656901"/>
                  </a:lnTo>
                </a:path>
                <a:path w="2420620" h="7712709">
                  <a:moveTo>
                    <a:pt x="1989937" y="3674198"/>
                  </a:moveTo>
                  <a:lnTo>
                    <a:pt x="2060460" y="3674198"/>
                  </a:lnTo>
                </a:path>
                <a:path w="2420620" h="7712709">
                  <a:moveTo>
                    <a:pt x="1977504" y="3691496"/>
                  </a:moveTo>
                  <a:lnTo>
                    <a:pt x="2100897" y="3691496"/>
                  </a:lnTo>
                </a:path>
                <a:path w="2420620" h="7712709">
                  <a:moveTo>
                    <a:pt x="2008606" y="3708780"/>
                  </a:moveTo>
                  <a:lnTo>
                    <a:pt x="2120595" y="3708780"/>
                  </a:lnTo>
                </a:path>
                <a:path w="2420620" h="7712709">
                  <a:moveTo>
                    <a:pt x="1890395" y="3760660"/>
                  </a:moveTo>
                  <a:lnTo>
                    <a:pt x="2041779" y="3760660"/>
                  </a:lnTo>
                </a:path>
                <a:path w="2420620" h="7712709">
                  <a:moveTo>
                    <a:pt x="1796034" y="3777945"/>
                  </a:moveTo>
                  <a:lnTo>
                    <a:pt x="1917344" y="3777945"/>
                  </a:lnTo>
                </a:path>
                <a:path w="2420620" h="7712709">
                  <a:moveTo>
                    <a:pt x="1719300" y="3796195"/>
                  </a:moveTo>
                  <a:lnTo>
                    <a:pt x="1868614" y="3796195"/>
                  </a:lnTo>
                </a:path>
                <a:path w="2420620" h="7712709">
                  <a:moveTo>
                    <a:pt x="1690255" y="3813479"/>
                  </a:moveTo>
                  <a:lnTo>
                    <a:pt x="1812620" y="3813479"/>
                  </a:lnTo>
                </a:path>
                <a:path w="2420620" h="7712709">
                  <a:moveTo>
                    <a:pt x="1564779" y="3830777"/>
                  </a:moveTo>
                  <a:lnTo>
                    <a:pt x="1768030" y="3830777"/>
                  </a:lnTo>
                </a:path>
                <a:path w="2420620" h="7712709">
                  <a:moveTo>
                    <a:pt x="1569961" y="3882656"/>
                  </a:moveTo>
                  <a:lnTo>
                    <a:pt x="1728622" y="3882656"/>
                  </a:lnTo>
                </a:path>
                <a:path w="2420620" h="7712709">
                  <a:moveTo>
                    <a:pt x="1590713" y="3899941"/>
                  </a:moveTo>
                  <a:lnTo>
                    <a:pt x="1727581" y="3899941"/>
                  </a:lnTo>
                </a:path>
                <a:path w="2420620" h="7712709">
                  <a:moveTo>
                    <a:pt x="1573085" y="3917226"/>
                  </a:moveTo>
                  <a:lnTo>
                    <a:pt x="1700618" y="3917226"/>
                  </a:lnTo>
                </a:path>
                <a:path w="2420620" h="7712709">
                  <a:moveTo>
                    <a:pt x="1600034" y="3934510"/>
                  </a:moveTo>
                  <a:lnTo>
                    <a:pt x="1683004" y="3934510"/>
                  </a:lnTo>
                </a:path>
                <a:path w="2420620" h="7712709">
                  <a:moveTo>
                    <a:pt x="1600034" y="3951808"/>
                  </a:moveTo>
                  <a:lnTo>
                    <a:pt x="1842693" y="3951808"/>
                  </a:lnTo>
                </a:path>
                <a:path w="2420620" h="7712709">
                  <a:moveTo>
                    <a:pt x="1708924" y="4003687"/>
                  </a:moveTo>
                  <a:lnTo>
                    <a:pt x="1906981" y="4003687"/>
                  </a:lnTo>
                </a:path>
                <a:path w="2420620" h="7712709">
                  <a:moveTo>
                    <a:pt x="1690255" y="4020972"/>
                  </a:moveTo>
                  <a:lnTo>
                    <a:pt x="1809508" y="4020972"/>
                  </a:lnTo>
                </a:path>
                <a:path w="2420620" h="7712709">
                  <a:moveTo>
                    <a:pt x="1731733" y="4038269"/>
                  </a:moveTo>
                  <a:lnTo>
                    <a:pt x="1846846" y="4038269"/>
                  </a:lnTo>
                </a:path>
                <a:path w="2420620" h="7712709">
                  <a:moveTo>
                    <a:pt x="1660194" y="4055554"/>
                  </a:moveTo>
                  <a:lnTo>
                    <a:pt x="1766989" y="4055554"/>
                  </a:lnTo>
                </a:path>
                <a:path w="2420620" h="7712709">
                  <a:moveTo>
                    <a:pt x="1660194" y="4072851"/>
                  </a:moveTo>
                  <a:lnTo>
                    <a:pt x="1769059" y="4072851"/>
                  </a:lnTo>
                </a:path>
                <a:path w="2420620" h="7712709">
                  <a:moveTo>
                    <a:pt x="1695450" y="4124705"/>
                  </a:moveTo>
                  <a:lnTo>
                    <a:pt x="1829219" y="4124705"/>
                  </a:lnTo>
                </a:path>
                <a:path w="2420620" h="7712709">
                  <a:moveTo>
                    <a:pt x="1808467" y="4142003"/>
                  </a:moveTo>
                  <a:lnTo>
                    <a:pt x="2139264" y="4142003"/>
                  </a:lnTo>
                </a:path>
                <a:path w="2420620" h="7712709">
                  <a:moveTo>
                    <a:pt x="2084311" y="4159300"/>
                  </a:moveTo>
                  <a:lnTo>
                    <a:pt x="2190076" y="4159300"/>
                  </a:lnTo>
                </a:path>
                <a:path w="2420620" h="7712709">
                  <a:moveTo>
                    <a:pt x="2118525" y="4176585"/>
                  </a:moveTo>
                  <a:lnTo>
                    <a:pt x="2206675" y="4176585"/>
                  </a:lnTo>
                </a:path>
                <a:path w="2420620" h="7712709">
                  <a:moveTo>
                    <a:pt x="2104009" y="4193882"/>
                  </a:moveTo>
                  <a:lnTo>
                    <a:pt x="2224303" y="4193882"/>
                  </a:lnTo>
                </a:path>
                <a:path w="2420620" h="7712709">
                  <a:moveTo>
                    <a:pt x="2061489" y="4246702"/>
                  </a:moveTo>
                  <a:lnTo>
                    <a:pt x="2174519" y="4246702"/>
                  </a:lnTo>
                </a:path>
                <a:path w="2420620" h="7712709">
                  <a:moveTo>
                    <a:pt x="2094674" y="4263999"/>
                  </a:moveTo>
                  <a:lnTo>
                    <a:pt x="2244001" y="4263999"/>
                  </a:lnTo>
                </a:path>
                <a:path w="2420620" h="7712709">
                  <a:moveTo>
                    <a:pt x="2024164" y="4281284"/>
                  </a:moveTo>
                  <a:lnTo>
                    <a:pt x="2119566" y="4281284"/>
                  </a:lnTo>
                </a:path>
                <a:path w="2420620" h="7712709">
                  <a:moveTo>
                    <a:pt x="2067712" y="4298581"/>
                  </a:moveTo>
                  <a:lnTo>
                    <a:pt x="2155850" y="4298581"/>
                  </a:lnTo>
                </a:path>
                <a:path w="2420620" h="7712709">
                  <a:moveTo>
                    <a:pt x="2043861" y="4315866"/>
                  </a:moveTo>
                  <a:lnTo>
                    <a:pt x="2139264" y="4315866"/>
                  </a:lnTo>
                </a:path>
                <a:path w="2420620" h="7712709">
                  <a:moveTo>
                    <a:pt x="2105037" y="4367733"/>
                  </a:moveTo>
                  <a:lnTo>
                    <a:pt x="2258504" y="4367733"/>
                  </a:lnTo>
                </a:path>
                <a:path w="2420620" h="7712709">
                  <a:moveTo>
                    <a:pt x="1960905" y="4385030"/>
                  </a:moveTo>
                  <a:lnTo>
                    <a:pt x="2268880" y="4385030"/>
                  </a:lnTo>
                </a:path>
                <a:path w="2420620" h="7712709">
                  <a:moveTo>
                    <a:pt x="1942249" y="4402315"/>
                  </a:moveTo>
                  <a:lnTo>
                    <a:pt x="2085340" y="4402315"/>
                  </a:lnTo>
                </a:path>
                <a:path w="2420620" h="7712709">
                  <a:moveTo>
                    <a:pt x="1990979" y="4419612"/>
                  </a:moveTo>
                  <a:lnTo>
                    <a:pt x="2114372" y="4419612"/>
                  </a:lnTo>
                </a:path>
                <a:path w="2420620" h="7712709">
                  <a:moveTo>
                    <a:pt x="1951570" y="4436897"/>
                  </a:moveTo>
                  <a:lnTo>
                    <a:pt x="2013788" y="4436897"/>
                  </a:lnTo>
                </a:path>
                <a:path w="2420620" h="7712709">
                  <a:moveTo>
                    <a:pt x="1931873" y="4488776"/>
                  </a:moveTo>
                  <a:lnTo>
                    <a:pt x="2043861" y="4488776"/>
                  </a:lnTo>
                </a:path>
                <a:path w="2420620" h="7712709">
                  <a:moveTo>
                    <a:pt x="1922538" y="4506074"/>
                  </a:moveTo>
                  <a:lnTo>
                    <a:pt x="2022081" y="4506074"/>
                  </a:lnTo>
                </a:path>
                <a:path w="2420620" h="7712709">
                  <a:moveTo>
                    <a:pt x="1947418" y="4523346"/>
                  </a:moveTo>
                  <a:lnTo>
                    <a:pt x="2067712" y="4523346"/>
                  </a:lnTo>
                </a:path>
                <a:path w="2420620" h="7712709">
                  <a:moveTo>
                    <a:pt x="1738998" y="4540643"/>
                  </a:moveTo>
                  <a:lnTo>
                    <a:pt x="2022081" y="4540643"/>
                  </a:lnTo>
                </a:path>
                <a:path w="2420620" h="7712709">
                  <a:moveTo>
                    <a:pt x="1792909" y="4557928"/>
                  </a:moveTo>
                  <a:lnTo>
                    <a:pt x="1849945" y="4557928"/>
                  </a:lnTo>
                </a:path>
                <a:path w="2420620" h="7712709">
                  <a:moveTo>
                    <a:pt x="1686102" y="4610773"/>
                  </a:moveTo>
                  <a:lnTo>
                    <a:pt x="1949500" y="4610773"/>
                  </a:lnTo>
                </a:path>
                <a:path w="2420620" h="7712709">
                  <a:moveTo>
                    <a:pt x="1575155" y="4628045"/>
                  </a:moveTo>
                  <a:lnTo>
                    <a:pt x="1734858" y="4628045"/>
                  </a:lnTo>
                </a:path>
                <a:path w="2420620" h="7712709">
                  <a:moveTo>
                    <a:pt x="1517078" y="4645342"/>
                  </a:moveTo>
                  <a:lnTo>
                    <a:pt x="1628038" y="4645342"/>
                  </a:lnTo>
                </a:path>
                <a:path w="2420620" h="7712709">
                  <a:moveTo>
                    <a:pt x="1439303" y="4662627"/>
                  </a:moveTo>
                  <a:lnTo>
                    <a:pt x="1566862" y="4662627"/>
                  </a:lnTo>
                </a:path>
                <a:path w="2420620" h="7712709">
                  <a:moveTo>
                    <a:pt x="1393685" y="4679924"/>
                  </a:moveTo>
                  <a:lnTo>
                    <a:pt x="1508785" y="4679924"/>
                  </a:lnTo>
                </a:path>
                <a:path w="2420620" h="7712709">
                  <a:moveTo>
                    <a:pt x="1475600" y="4731804"/>
                  </a:moveTo>
                  <a:lnTo>
                    <a:pt x="1632191" y="4731804"/>
                  </a:lnTo>
                </a:path>
                <a:path w="2420620" h="7712709">
                  <a:moveTo>
                    <a:pt x="1395755" y="4749088"/>
                  </a:moveTo>
                  <a:lnTo>
                    <a:pt x="1507756" y="4749088"/>
                  </a:lnTo>
                </a:path>
                <a:path w="2420620" h="7712709">
                  <a:moveTo>
                    <a:pt x="1333538" y="4766386"/>
                  </a:moveTo>
                  <a:lnTo>
                    <a:pt x="1472501" y="4766386"/>
                  </a:lnTo>
                </a:path>
                <a:path w="2420620" h="7712709">
                  <a:moveTo>
                    <a:pt x="1289977" y="4783670"/>
                  </a:moveTo>
                  <a:lnTo>
                    <a:pt x="1406131" y="4783670"/>
                  </a:lnTo>
                </a:path>
                <a:path w="2420620" h="7712709">
                  <a:moveTo>
                    <a:pt x="1335608" y="4800955"/>
                  </a:moveTo>
                  <a:lnTo>
                    <a:pt x="1411312" y="4800955"/>
                  </a:lnTo>
                </a:path>
                <a:path w="2420620" h="7712709">
                  <a:moveTo>
                    <a:pt x="1283766" y="4852835"/>
                  </a:moveTo>
                  <a:lnTo>
                    <a:pt x="1383322" y="4852835"/>
                  </a:lnTo>
                </a:path>
                <a:path w="2420620" h="7712709">
                  <a:moveTo>
                    <a:pt x="1286878" y="4870119"/>
                  </a:moveTo>
                  <a:lnTo>
                    <a:pt x="1448650" y="4870119"/>
                  </a:lnTo>
                </a:path>
                <a:path w="2420620" h="7712709">
                  <a:moveTo>
                    <a:pt x="1358417" y="4887417"/>
                  </a:moveTo>
                  <a:lnTo>
                    <a:pt x="1553387" y="4887417"/>
                  </a:lnTo>
                </a:path>
                <a:path w="2420620" h="7712709">
                  <a:moveTo>
                    <a:pt x="1434122" y="4904701"/>
                  </a:moveTo>
                  <a:lnTo>
                    <a:pt x="1559598" y="4904701"/>
                  </a:lnTo>
                </a:path>
                <a:path w="2420620" h="7712709">
                  <a:moveTo>
                    <a:pt x="1271320" y="4921999"/>
                  </a:moveTo>
                  <a:lnTo>
                    <a:pt x="1541957" y="4921999"/>
                  </a:lnTo>
                </a:path>
                <a:path w="2420620" h="7712709">
                  <a:moveTo>
                    <a:pt x="1276502" y="4973853"/>
                  </a:moveTo>
                  <a:lnTo>
                    <a:pt x="1461084" y="4973853"/>
                  </a:lnTo>
                </a:path>
                <a:path w="2420620" h="7712709">
                  <a:moveTo>
                    <a:pt x="1236052" y="4991150"/>
                  </a:moveTo>
                  <a:lnTo>
                    <a:pt x="1390573" y="4991150"/>
                  </a:lnTo>
                </a:path>
                <a:path w="2420620" h="7712709">
                  <a:moveTo>
                    <a:pt x="1201851" y="5008448"/>
                  </a:moveTo>
                  <a:lnTo>
                    <a:pt x="1324216" y="5008448"/>
                  </a:lnTo>
                </a:path>
                <a:path w="2420620" h="7712709">
                  <a:moveTo>
                    <a:pt x="1214285" y="5026698"/>
                  </a:moveTo>
                  <a:lnTo>
                    <a:pt x="1309687" y="5026698"/>
                  </a:lnTo>
                </a:path>
                <a:path w="2420620" h="7712709">
                  <a:moveTo>
                    <a:pt x="1141691" y="5043995"/>
                  </a:moveTo>
                  <a:lnTo>
                    <a:pt x="1303464" y="5043995"/>
                  </a:lnTo>
                </a:path>
                <a:path w="2420620" h="7712709">
                  <a:moveTo>
                    <a:pt x="1149997" y="5095849"/>
                  </a:moveTo>
                  <a:lnTo>
                    <a:pt x="1313840" y="5095849"/>
                  </a:lnTo>
                </a:path>
                <a:path w="2420620" h="7712709">
                  <a:moveTo>
                    <a:pt x="1194574" y="5113147"/>
                  </a:moveTo>
                  <a:lnTo>
                    <a:pt x="1336649" y="5113147"/>
                  </a:lnTo>
                </a:path>
                <a:path w="2420620" h="7712709">
                  <a:moveTo>
                    <a:pt x="1280655" y="5130431"/>
                  </a:moveTo>
                  <a:lnTo>
                    <a:pt x="1420647" y="5130431"/>
                  </a:lnTo>
                </a:path>
                <a:path w="2420620" h="7712709">
                  <a:moveTo>
                    <a:pt x="1230871" y="5147729"/>
                  </a:moveTo>
                  <a:lnTo>
                    <a:pt x="1409242" y="5147729"/>
                  </a:lnTo>
                </a:path>
                <a:path w="2420620" h="7712709">
                  <a:moveTo>
                    <a:pt x="1202880" y="5165026"/>
                  </a:moveTo>
                  <a:lnTo>
                    <a:pt x="1297241" y="5165026"/>
                  </a:lnTo>
                </a:path>
                <a:path w="2420620" h="7712709">
                  <a:moveTo>
                    <a:pt x="1160360" y="5216893"/>
                  </a:moveTo>
                  <a:lnTo>
                    <a:pt x="1295158" y="5216893"/>
                  </a:lnTo>
                </a:path>
                <a:path w="2420620" h="7712709">
                  <a:moveTo>
                    <a:pt x="1255763" y="5234178"/>
                  </a:moveTo>
                  <a:lnTo>
                    <a:pt x="1344942" y="5234178"/>
                  </a:lnTo>
                </a:path>
                <a:path w="2420620" h="7712709">
                  <a:moveTo>
                    <a:pt x="1237107" y="5251462"/>
                  </a:moveTo>
                  <a:lnTo>
                    <a:pt x="1340789" y="5251462"/>
                  </a:lnTo>
                </a:path>
                <a:path w="2420620" h="7712709">
                  <a:moveTo>
                    <a:pt x="1221549" y="5268760"/>
                  </a:moveTo>
                  <a:lnTo>
                    <a:pt x="1359458" y="5268760"/>
                  </a:lnTo>
                </a:path>
                <a:path w="2420620" h="7712709">
                  <a:moveTo>
                    <a:pt x="1225702" y="5286044"/>
                  </a:moveTo>
                  <a:lnTo>
                    <a:pt x="1358417" y="5286044"/>
                  </a:lnTo>
                </a:path>
                <a:path w="2420620" h="7712709">
                  <a:moveTo>
                    <a:pt x="1253680" y="5337924"/>
                  </a:moveTo>
                  <a:lnTo>
                    <a:pt x="1376045" y="5337924"/>
                  </a:lnTo>
                </a:path>
                <a:path w="2420620" h="7712709">
                  <a:moveTo>
                    <a:pt x="1276502" y="5355221"/>
                  </a:moveTo>
                  <a:lnTo>
                    <a:pt x="1460055" y="5355221"/>
                  </a:lnTo>
                </a:path>
                <a:path w="2420620" h="7712709">
                  <a:moveTo>
                    <a:pt x="1337691" y="5372493"/>
                  </a:moveTo>
                  <a:lnTo>
                    <a:pt x="1434122" y="5372493"/>
                  </a:lnTo>
                </a:path>
                <a:path w="2420620" h="7712709">
                  <a:moveTo>
                    <a:pt x="1297241" y="5389791"/>
                  </a:moveTo>
                  <a:lnTo>
                    <a:pt x="1406131" y="5389791"/>
                  </a:lnTo>
                </a:path>
                <a:path w="2420620" h="7712709">
                  <a:moveTo>
                    <a:pt x="1399895" y="5407075"/>
                  </a:moveTo>
                  <a:lnTo>
                    <a:pt x="1573085" y="5407075"/>
                  </a:lnTo>
                </a:path>
                <a:path w="2420620" h="7712709">
                  <a:moveTo>
                    <a:pt x="1501533" y="5459920"/>
                  </a:moveTo>
                  <a:lnTo>
                    <a:pt x="1671599" y="5459920"/>
                  </a:lnTo>
                </a:path>
                <a:path w="2420620" h="7712709">
                  <a:moveTo>
                    <a:pt x="1363611" y="5477205"/>
                  </a:moveTo>
                  <a:lnTo>
                    <a:pt x="1595894" y="5477205"/>
                  </a:lnTo>
                </a:path>
                <a:path w="2420620" h="7712709">
                  <a:moveTo>
                    <a:pt x="1284808" y="5494489"/>
                  </a:moveTo>
                  <a:lnTo>
                    <a:pt x="1484934" y="5494489"/>
                  </a:lnTo>
                </a:path>
                <a:path w="2420620" h="7712709">
                  <a:moveTo>
                    <a:pt x="1248511" y="5511787"/>
                  </a:moveTo>
                  <a:lnTo>
                    <a:pt x="1405089" y="5511787"/>
                  </a:lnTo>
                </a:path>
                <a:path w="2420620" h="7712709">
                  <a:moveTo>
                    <a:pt x="1180071" y="5529072"/>
                  </a:moveTo>
                  <a:lnTo>
                    <a:pt x="1353235" y="5529072"/>
                  </a:lnTo>
                </a:path>
                <a:path w="2420620" h="7712709">
                  <a:moveTo>
                    <a:pt x="1108519" y="5580951"/>
                  </a:moveTo>
                  <a:lnTo>
                    <a:pt x="1248511" y="5580951"/>
                  </a:lnTo>
                </a:path>
                <a:path w="2420620" h="7712709">
                  <a:moveTo>
                    <a:pt x="945705" y="5598236"/>
                  </a:moveTo>
                  <a:lnTo>
                    <a:pt x="1204950" y="5598236"/>
                  </a:lnTo>
                </a:path>
                <a:path w="2420620" h="7712709">
                  <a:moveTo>
                    <a:pt x="1097114" y="5615533"/>
                  </a:moveTo>
                  <a:lnTo>
                    <a:pt x="1219479" y="5615533"/>
                  </a:lnTo>
                </a:path>
                <a:path w="2420620" h="7712709">
                  <a:moveTo>
                    <a:pt x="1057706" y="5632818"/>
                  </a:moveTo>
                  <a:lnTo>
                    <a:pt x="1165542" y="5632818"/>
                  </a:lnTo>
                </a:path>
                <a:path w="2420620" h="7712709">
                  <a:moveTo>
                    <a:pt x="1057706" y="5650103"/>
                  </a:moveTo>
                  <a:lnTo>
                    <a:pt x="1243330" y="5650103"/>
                  </a:lnTo>
                </a:path>
                <a:path w="2420620" h="7712709">
                  <a:moveTo>
                    <a:pt x="871042" y="5701982"/>
                  </a:moveTo>
                  <a:lnTo>
                    <a:pt x="1099185" y="5701982"/>
                  </a:lnTo>
                </a:path>
                <a:path w="2420620" h="7712709">
                  <a:moveTo>
                    <a:pt x="902157" y="5719267"/>
                  </a:moveTo>
                  <a:lnTo>
                    <a:pt x="1044232" y="5719267"/>
                  </a:lnTo>
                </a:path>
                <a:path w="2420620" h="7712709">
                  <a:moveTo>
                    <a:pt x="837869" y="5736564"/>
                  </a:moveTo>
                  <a:lnTo>
                    <a:pt x="950899" y="5736564"/>
                  </a:lnTo>
                </a:path>
                <a:path w="2420620" h="7712709">
                  <a:moveTo>
                    <a:pt x="775652" y="5753849"/>
                  </a:moveTo>
                  <a:lnTo>
                    <a:pt x="893864" y="5753849"/>
                  </a:lnTo>
                </a:path>
                <a:path w="2420620" h="7712709">
                  <a:moveTo>
                    <a:pt x="712393" y="5771146"/>
                  </a:moveTo>
                  <a:lnTo>
                    <a:pt x="913574" y="5771146"/>
                  </a:lnTo>
                </a:path>
                <a:path w="2420620" h="7712709">
                  <a:moveTo>
                    <a:pt x="565137" y="5823000"/>
                  </a:moveTo>
                  <a:lnTo>
                    <a:pt x="745578" y="5823000"/>
                  </a:lnTo>
                </a:path>
                <a:path w="2420620" h="7712709">
                  <a:moveTo>
                    <a:pt x="442772" y="5841263"/>
                  </a:moveTo>
                  <a:lnTo>
                    <a:pt x="650176" y="5841263"/>
                  </a:lnTo>
                </a:path>
                <a:path w="2420620" h="7712709">
                  <a:moveTo>
                    <a:pt x="423075" y="5858560"/>
                  </a:moveTo>
                  <a:lnTo>
                    <a:pt x="527812" y="5858560"/>
                  </a:lnTo>
                </a:path>
                <a:path w="2420620" h="7712709">
                  <a:moveTo>
                    <a:pt x="230200" y="5875845"/>
                  </a:moveTo>
                  <a:lnTo>
                    <a:pt x="472859" y="5875845"/>
                  </a:lnTo>
                </a:path>
                <a:path w="2420620" h="7712709">
                  <a:moveTo>
                    <a:pt x="185610" y="5893142"/>
                  </a:moveTo>
                  <a:lnTo>
                    <a:pt x="343242" y="5893142"/>
                  </a:lnTo>
                </a:path>
                <a:path w="2420620" h="7712709">
                  <a:moveTo>
                    <a:pt x="313156" y="5944997"/>
                  </a:moveTo>
                  <a:lnTo>
                    <a:pt x="401294" y="5944997"/>
                  </a:lnTo>
                </a:path>
                <a:path w="2420620" h="7712709">
                  <a:moveTo>
                    <a:pt x="274789" y="5962294"/>
                  </a:moveTo>
                  <a:lnTo>
                    <a:pt x="424116" y="5962294"/>
                  </a:lnTo>
                </a:path>
                <a:path w="2420620" h="7712709">
                  <a:moveTo>
                    <a:pt x="293458" y="5979579"/>
                  </a:moveTo>
                  <a:lnTo>
                    <a:pt x="413740" y="5979579"/>
                  </a:lnTo>
                </a:path>
                <a:path w="2420620" h="7712709">
                  <a:moveTo>
                    <a:pt x="343242" y="5996876"/>
                  </a:moveTo>
                  <a:lnTo>
                    <a:pt x="550633" y="5996876"/>
                  </a:lnTo>
                </a:path>
                <a:path w="2420620" h="7712709">
                  <a:moveTo>
                    <a:pt x="404418" y="6014173"/>
                  </a:moveTo>
                  <a:lnTo>
                    <a:pt x="584847" y="6014173"/>
                  </a:lnTo>
                </a:path>
                <a:path w="2420620" h="7712709">
                  <a:moveTo>
                    <a:pt x="550633" y="6066040"/>
                  </a:moveTo>
                  <a:lnTo>
                    <a:pt x="661581" y="6066040"/>
                  </a:lnTo>
                </a:path>
                <a:path w="2420620" h="7712709">
                  <a:moveTo>
                    <a:pt x="611809" y="6083325"/>
                  </a:moveTo>
                  <a:lnTo>
                    <a:pt x="696849" y="6083325"/>
                  </a:lnTo>
                </a:path>
                <a:path w="2420620" h="7712709">
                  <a:moveTo>
                    <a:pt x="611809" y="6100610"/>
                  </a:moveTo>
                  <a:lnTo>
                    <a:pt x="725881" y="6100610"/>
                  </a:lnTo>
                </a:path>
                <a:path w="2420620" h="7712709">
                  <a:moveTo>
                    <a:pt x="515366" y="6117907"/>
                  </a:moveTo>
                  <a:lnTo>
                    <a:pt x="682320" y="6117907"/>
                  </a:lnTo>
                </a:path>
                <a:path w="2420620" h="7712709">
                  <a:moveTo>
                    <a:pt x="540258" y="6135192"/>
                  </a:moveTo>
                  <a:lnTo>
                    <a:pt x="686473" y="6135192"/>
                  </a:lnTo>
                </a:path>
                <a:path w="2420620" h="7712709">
                  <a:moveTo>
                    <a:pt x="510184" y="6187071"/>
                  </a:moveTo>
                  <a:lnTo>
                    <a:pt x="649147" y="6187071"/>
                  </a:lnTo>
                </a:path>
                <a:path w="2420620" h="7712709">
                  <a:moveTo>
                    <a:pt x="478028" y="6204369"/>
                  </a:moveTo>
                  <a:lnTo>
                    <a:pt x="611809" y="6204369"/>
                  </a:lnTo>
                </a:path>
                <a:path w="2420620" h="7712709">
                  <a:moveTo>
                    <a:pt x="484251" y="6221653"/>
                  </a:moveTo>
                  <a:lnTo>
                    <a:pt x="607656" y="6221653"/>
                  </a:lnTo>
                </a:path>
                <a:path w="2420620" h="7712709">
                  <a:moveTo>
                    <a:pt x="475957" y="6239903"/>
                  </a:moveTo>
                  <a:lnTo>
                    <a:pt x="766318" y="6239903"/>
                  </a:lnTo>
                </a:path>
                <a:path w="2420620" h="7712709">
                  <a:moveTo>
                    <a:pt x="340118" y="6257188"/>
                  </a:moveTo>
                  <a:lnTo>
                    <a:pt x="529882" y="6257188"/>
                  </a:lnTo>
                </a:path>
                <a:path w="2420620" h="7712709">
                  <a:moveTo>
                    <a:pt x="314185" y="6309067"/>
                  </a:moveTo>
                  <a:lnTo>
                    <a:pt x="433451" y="6309067"/>
                  </a:lnTo>
                </a:path>
                <a:path w="2420620" h="7712709">
                  <a:moveTo>
                    <a:pt x="283083" y="6326352"/>
                  </a:moveTo>
                  <a:lnTo>
                    <a:pt x="508101" y="6326352"/>
                  </a:lnTo>
                </a:path>
                <a:path w="2420620" h="7712709">
                  <a:moveTo>
                    <a:pt x="461441" y="6343650"/>
                  </a:moveTo>
                  <a:lnTo>
                    <a:pt x="584847" y="6343650"/>
                  </a:lnTo>
                </a:path>
                <a:path w="2420620" h="7712709">
                  <a:moveTo>
                    <a:pt x="401294" y="6360934"/>
                  </a:moveTo>
                  <a:lnTo>
                    <a:pt x="607656" y="6360934"/>
                  </a:lnTo>
                </a:path>
                <a:path w="2420620" h="7712709">
                  <a:moveTo>
                    <a:pt x="421005" y="6378219"/>
                  </a:moveTo>
                  <a:lnTo>
                    <a:pt x="529882" y="6378219"/>
                  </a:lnTo>
                </a:path>
                <a:path w="2420620" h="7712709">
                  <a:moveTo>
                    <a:pt x="385749" y="6430098"/>
                  </a:moveTo>
                  <a:lnTo>
                    <a:pt x="544410" y="6430098"/>
                  </a:lnTo>
                </a:path>
                <a:path w="2420620" h="7712709">
                  <a:moveTo>
                    <a:pt x="360857" y="6447383"/>
                  </a:moveTo>
                  <a:lnTo>
                    <a:pt x="631520" y="6447383"/>
                  </a:lnTo>
                </a:path>
                <a:path w="2420620" h="7712709">
                  <a:moveTo>
                    <a:pt x="493585" y="6464681"/>
                  </a:moveTo>
                  <a:lnTo>
                    <a:pt x="636689" y="6464681"/>
                  </a:lnTo>
                </a:path>
                <a:path w="2420620" h="7712709">
                  <a:moveTo>
                    <a:pt x="463524" y="6481965"/>
                  </a:moveTo>
                  <a:lnTo>
                    <a:pt x="621144" y="6481965"/>
                  </a:lnTo>
                </a:path>
                <a:path w="2420620" h="7712709">
                  <a:moveTo>
                    <a:pt x="259232" y="6499263"/>
                  </a:moveTo>
                  <a:lnTo>
                    <a:pt x="517436" y="6499263"/>
                  </a:lnTo>
                </a:path>
                <a:path w="2420620" h="7712709">
                  <a:moveTo>
                    <a:pt x="230200" y="6551129"/>
                  </a:moveTo>
                  <a:lnTo>
                    <a:pt x="391972" y="6551129"/>
                  </a:lnTo>
                </a:path>
                <a:path w="2420620" h="7712709">
                  <a:moveTo>
                    <a:pt x="227088" y="6568414"/>
                  </a:moveTo>
                  <a:lnTo>
                    <a:pt x="418922" y="6568414"/>
                  </a:lnTo>
                </a:path>
                <a:path w="2420620" h="7712709">
                  <a:moveTo>
                    <a:pt x="43535" y="6585711"/>
                  </a:moveTo>
                  <a:lnTo>
                    <a:pt x="376415" y="6585711"/>
                  </a:lnTo>
                </a:path>
                <a:path w="2420620" h="7712709">
                  <a:moveTo>
                    <a:pt x="0" y="6602996"/>
                  </a:moveTo>
                  <a:lnTo>
                    <a:pt x="408559" y="6602996"/>
                  </a:lnTo>
                </a:path>
                <a:path w="2420620" h="7712709">
                  <a:moveTo>
                    <a:pt x="206349" y="6620294"/>
                  </a:moveTo>
                  <a:lnTo>
                    <a:pt x="425145" y="6620294"/>
                  </a:lnTo>
                </a:path>
                <a:path w="2420620" h="7712709">
                  <a:moveTo>
                    <a:pt x="309003" y="6673126"/>
                  </a:moveTo>
                  <a:lnTo>
                    <a:pt x="489445" y="6673126"/>
                  </a:lnTo>
                </a:path>
                <a:path w="2420620" h="7712709">
                  <a:moveTo>
                    <a:pt x="377444" y="6690410"/>
                  </a:moveTo>
                  <a:lnTo>
                    <a:pt x="507072" y="6690410"/>
                  </a:lnTo>
                </a:path>
                <a:path w="2420620" h="7712709">
                  <a:moveTo>
                    <a:pt x="360857" y="6707708"/>
                  </a:moveTo>
                  <a:lnTo>
                    <a:pt x="535063" y="6707708"/>
                  </a:lnTo>
                </a:path>
                <a:path w="2420620" h="7712709">
                  <a:moveTo>
                    <a:pt x="417893" y="6724992"/>
                  </a:moveTo>
                  <a:lnTo>
                    <a:pt x="685431" y="6724992"/>
                  </a:lnTo>
                </a:path>
                <a:path w="2420620" h="7712709">
                  <a:moveTo>
                    <a:pt x="580694" y="6742290"/>
                  </a:moveTo>
                  <a:lnTo>
                    <a:pt x="734174" y="6742290"/>
                  </a:lnTo>
                </a:path>
                <a:path w="2420620" h="7712709">
                  <a:moveTo>
                    <a:pt x="573430" y="6794144"/>
                  </a:moveTo>
                  <a:lnTo>
                    <a:pt x="797433" y="6794144"/>
                  </a:lnTo>
                </a:path>
                <a:path w="2420620" h="7712709">
                  <a:moveTo>
                    <a:pt x="340118" y="6811441"/>
                  </a:moveTo>
                  <a:lnTo>
                    <a:pt x="638771" y="6811441"/>
                  </a:lnTo>
                </a:path>
                <a:path w="2420620" h="7712709">
                  <a:moveTo>
                    <a:pt x="619061" y="6828739"/>
                  </a:moveTo>
                  <a:lnTo>
                    <a:pt x="750760" y="6828739"/>
                  </a:lnTo>
                </a:path>
                <a:path w="2420620" h="7712709">
                  <a:moveTo>
                    <a:pt x="664692" y="6846023"/>
                  </a:moveTo>
                  <a:lnTo>
                    <a:pt x="796391" y="6846023"/>
                  </a:lnTo>
                </a:path>
                <a:path w="2420620" h="7712709">
                  <a:moveTo>
                    <a:pt x="743508" y="6863321"/>
                  </a:moveTo>
                  <a:lnTo>
                    <a:pt x="836828" y="6863321"/>
                  </a:lnTo>
                </a:path>
                <a:path w="2420620" h="7712709">
                  <a:moveTo>
                    <a:pt x="736244" y="6915188"/>
                  </a:moveTo>
                  <a:lnTo>
                    <a:pt x="839939" y="6915188"/>
                  </a:lnTo>
                </a:path>
                <a:path w="2420620" h="7712709">
                  <a:moveTo>
                    <a:pt x="789127" y="6932485"/>
                  </a:moveTo>
                  <a:lnTo>
                    <a:pt x="907338" y="6932485"/>
                  </a:lnTo>
                </a:path>
                <a:path w="2420620" h="7712709">
                  <a:moveTo>
                    <a:pt x="866889" y="6949757"/>
                  </a:moveTo>
                  <a:lnTo>
                    <a:pt x="943648" y="6949757"/>
                  </a:lnTo>
                </a:path>
                <a:path w="2420620" h="7712709">
                  <a:moveTo>
                    <a:pt x="762165" y="6967054"/>
                  </a:moveTo>
                  <a:lnTo>
                    <a:pt x="995489" y="6967054"/>
                  </a:lnTo>
                </a:path>
                <a:path w="2420620" h="7712709">
                  <a:moveTo>
                    <a:pt x="773582" y="6984339"/>
                  </a:moveTo>
                  <a:lnTo>
                    <a:pt x="879335" y="6984339"/>
                  </a:lnTo>
                </a:path>
                <a:path w="2420620" h="7712709">
                  <a:moveTo>
                    <a:pt x="838911" y="7036219"/>
                  </a:moveTo>
                  <a:lnTo>
                    <a:pt x="1052512" y="7036219"/>
                  </a:lnTo>
                </a:path>
                <a:path w="2420620" h="7712709">
                  <a:moveTo>
                    <a:pt x="832688" y="7054481"/>
                  </a:moveTo>
                  <a:lnTo>
                    <a:pt x="982002" y="7054481"/>
                  </a:lnTo>
                </a:path>
                <a:path w="2420620" h="7712709">
                  <a:moveTo>
                    <a:pt x="924966" y="7071753"/>
                  </a:moveTo>
                  <a:lnTo>
                    <a:pt x="992378" y="7071753"/>
                  </a:lnTo>
                </a:path>
                <a:path w="2420620" h="7712709">
                  <a:moveTo>
                    <a:pt x="955052" y="7089051"/>
                  </a:moveTo>
                  <a:lnTo>
                    <a:pt x="1074293" y="7089051"/>
                  </a:lnTo>
                </a:path>
                <a:path w="2420620" h="7712709">
                  <a:moveTo>
                    <a:pt x="998601" y="7106335"/>
                  </a:moveTo>
                  <a:lnTo>
                    <a:pt x="1140663" y="7106335"/>
                  </a:lnTo>
                </a:path>
                <a:path w="2420620" h="7712709">
                  <a:moveTo>
                    <a:pt x="1102296" y="7158215"/>
                  </a:moveTo>
                  <a:lnTo>
                    <a:pt x="1244358" y="7158215"/>
                  </a:lnTo>
                </a:path>
                <a:path w="2420620" h="7712709">
                  <a:moveTo>
                    <a:pt x="1077417" y="7175512"/>
                  </a:moveTo>
                  <a:lnTo>
                    <a:pt x="1272362" y="7175512"/>
                  </a:lnTo>
                </a:path>
                <a:path w="2420620" h="7712709">
                  <a:moveTo>
                    <a:pt x="1051483" y="7192797"/>
                  </a:moveTo>
                  <a:lnTo>
                    <a:pt x="1154137" y="7192797"/>
                  </a:lnTo>
                </a:path>
                <a:path w="2420620" h="7712709">
                  <a:moveTo>
                    <a:pt x="1004824" y="7210094"/>
                  </a:moveTo>
                  <a:lnTo>
                    <a:pt x="1182141" y="7210094"/>
                  </a:lnTo>
                </a:path>
                <a:path w="2420620" h="7712709">
                  <a:moveTo>
                    <a:pt x="1108519" y="7227366"/>
                  </a:moveTo>
                  <a:lnTo>
                    <a:pt x="1209103" y="7227366"/>
                  </a:lnTo>
                </a:path>
                <a:path w="2420620" h="7712709">
                  <a:moveTo>
                    <a:pt x="1062888" y="7279246"/>
                  </a:moveTo>
                  <a:lnTo>
                    <a:pt x="1236052" y="7279246"/>
                  </a:lnTo>
                </a:path>
                <a:path w="2420620" h="7712709">
                  <a:moveTo>
                    <a:pt x="778764" y="7296531"/>
                  </a:moveTo>
                  <a:lnTo>
                    <a:pt x="1125118" y="7296531"/>
                  </a:lnTo>
                </a:path>
                <a:path w="2420620" h="7712709">
                  <a:moveTo>
                    <a:pt x="765276" y="7313828"/>
                  </a:moveTo>
                  <a:lnTo>
                    <a:pt x="865860" y="7313828"/>
                  </a:lnTo>
                </a:path>
                <a:path w="2420620" h="7712709">
                  <a:moveTo>
                    <a:pt x="754900" y="7331125"/>
                  </a:moveTo>
                  <a:lnTo>
                    <a:pt x="861720" y="7331125"/>
                  </a:lnTo>
                </a:path>
                <a:path w="2420620" h="7712709">
                  <a:moveTo>
                    <a:pt x="678167" y="7348410"/>
                  </a:moveTo>
                  <a:lnTo>
                    <a:pt x="871042" y="7348410"/>
                  </a:lnTo>
                </a:path>
                <a:path w="2420620" h="7712709">
                  <a:moveTo>
                    <a:pt x="583806" y="7400277"/>
                  </a:moveTo>
                  <a:lnTo>
                    <a:pt x="715505" y="7400277"/>
                  </a:lnTo>
                </a:path>
                <a:path w="2420620" h="7712709">
                  <a:moveTo>
                    <a:pt x="578612" y="7417561"/>
                  </a:moveTo>
                  <a:lnTo>
                    <a:pt x="738314" y="7417561"/>
                  </a:lnTo>
                </a:path>
                <a:path w="2420620" h="7712709">
                  <a:moveTo>
                    <a:pt x="705129" y="7434859"/>
                  </a:moveTo>
                  <a:lnTo>
                    <a:pt x="924966" y="7434859"/>
                  </a:lnTo>
                </a:path>
                <a:path w="2420620" h="7712709">
                  <a:moveTo>
                    <a:pt x="851344" y="7452144"/>
                  </a:moveTo>
                  <a:lnTo>
                    <a:pt x="1065999" y="7452144"/>
                  </a:lnTo>
                </a:path>
                <a:path w="2420620" h="7712709">
                  <a:moveTo>
                    <a:pt x="986155" y="7470406"/>
                  </a:moveTo>
                  <a:lnTo>
                    <a:pt x="1059776" y="7470406"/>
                  </a:lnTo>
                </a:path>
                <a:path w="2420620" h="7712709">
                  <a:moveTo>
                    <a:pt x="936371" y="7522273"/>
                  </a:moveTo>
                  <a:lnTo>
                    <a:pt x="1061859" y="7522273"/>
                  </a:lnTo>
                </a:path>
                <a:path w="2420620" h="7712709">
                  <a:moveTo>
                    <a:pt x="946746" y="7539558"/>
                  </a:moveTo>
                  <a:lnTo>
                    <a:pt x="1017257" y="7539558"/>
                  </a:lnTo>
                </a:path>
                <a:path w="2420620" h="7712709">
                  <a:moveTo>
                    <a:pt x="970597" y="7556855"/>
                  </a:moveTo>
                  <a:lnTo>
                    <a:pt x="1107490" y="7556855"/>
                  </a:lnTo>
                </a:path>
                <a:path w="2420620" h="7712709">
                  <a:moveTo>
                    <a:pt x="1074293" y="7574140"/>
                  </a:moveTo>
                  <a:lnTo>
                    <a:pt x="1169695" y="7574140"/>
                  </a:lnTo>
                </a:path>
                <a:path w="2420620" h="7712709">
                  <a:moveTo>
                    <a:pt x="1144816" y="7591437"/>
                  </a:moveTo>
                  <a:lnTo>
                    <a:pt x="1224661" y="7591437"/>
                  </a:lnTo>
                </a:path>
                <a:path w="2420620" h="7712709">
                  <a:moveTo>
                    <a:pt x="1161402" y="7643304"/>
                  </a:moveTo>
                  <a:lnTo>
                    <a:pt x="1287907" y="7643304"/>
                  </a:lnTo>
                </a:path>
                <a:path w="2420620" h="7712709">
                  <a:moveTo>
                    <a:pt x="978890" y="7660589"/>
                  </a:moveTo>
                  <a:lnTo>
                    <a:pt x="1273390" y="7660589"/>
                  </a:lnTo>
                </a:path>
                <a:path w="2420620" h="7712709">
                  <a:moveTo>
                    <a:pt x="949858" y="7677886"/>
                  </a:moveTo>
                  <a:lnTo>
                    <a:pt x="1053553" y="7677886"/>
                  </a:lnTo>
                </a:path>
                <a:path w="2420620" h="7712709">
                  <a:moveTo>
                    <a:pt x="990307" y="7695171"/>
                  </a:moveTo>
                  <a:lnTo>
                    <a:pt x="1108519" y="7695171"/>
                  </a:lnTo>
                </a:path>
                <a:path w="2420620" h="7712709">
                  <a:moveTo>
                    <a:pt x="912520" y="7712468"/>
                  </a:moveTo>
                  <a:lnTo>
                    <a:pt x="1100213" y="7712468"/>
                  </a:lnTo>
                </a:path>
              </a:pathLst>
            </a:custGeom>
            <a:ln w="3175">
              <a:solidFill>
                <a:srgbClr val="74797A"/>
              </a:solidFill>
            </a:ln>
          </p:spPr>
          <p:txBody>
            <a:bodyPr wrap="square" lIns="0" tIns="0" rIns="0" bIns="0" rtlCol="0"/>
            <a:lstStyle/>
            <a:p>
              <a:endParaRPr/>
            </a:p>
          </p:txBody>
        </p:sp>
        <p:sp>
          <p:nvSpPr>
            <p:cNvPr id="1321" name="object 329">
              <a:extLst>
                <a:ext uri="{FF2B5EF4-FFF2-40B4-BE49-F238E27FC236}">
                  <a16:creationId xmlns:a16="http://schemas.microsoft.com/office/drawing/2014/main" id="{627ED793-CD38-F07A-378F-D7CFD649B7BF}"/>
                </a:ext>
              </a:extLst>
            </p:cNvPr>
            <p:cNvSpPr/>
            <p:nvPr/>
          </p:nvSpPr>
          <p:spPr>
            <a:xfrm>
              <a:off x="4055605" y="9026689"/>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322" name="object 330">
              <a:extLst>
                <a:ext uri="{FF2B5EF4-FFF2-40B4-BE49-F238E27FC236}">
                  <a16:creationId xmlns:a16="http://schemas.microsoft.com/office/drawing/2014/main" id="{C60787A6-5A30-F15C-388B-1C1C8AE6CA88}"/>
                </a:ext>
              </a:extLst>
            </p:cNvPr>
            <p:cNvSpPr/>
            <p:nvPr/>
          </p:nvSpPr>
          <p:spPr>
            <a:xfrm>
              <a:off x="4055605" y="902668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23" name="object 331">
              <a:extLst>
                <a:ext uri="{FF2B5EF4-FFF2-40B4-BE49-F238E27FC236}">
                  <a16:creationId xmlns:a16="http://schemas.microsoft.com/office/drawing/2014/main" id="{248B63FE-4FCB-C629-B7FE-C01BBB801CDC}"/>
                </a:ext>
              </a:extLst>
            </p:cNvPr>
            <p:cNvSpPr/>
            <p:nvPr/>
          </p:nvSpPr>
          <p:spPr>
            <a:xfrm>
              <a:off x="4005808" y="9009405"/>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24" name="object 332">
              <a:extLst>
                <a:ext uri="{FF2B5EF4-FFF2-40B4-BE49-F238E27FC236}">
                  <a16:creationId xmlns:a16="http://schemas.microsoft.com/office/drawing/2014/main" id="{9A2E6D51-9D57-B506-45A6-3F591BF64C91}"/>
                </a:ext>
              </a:extLst>
            </p:cNvPr>
            <p:cNvSpPr/>
            <p:nvPr/>
          </p:nvSpPr>
          <p:spPr>
            <a:xfrm>
              <a:off x="4005821" y="900939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25" name="object 333">
              <a:extLst>
                <a:ext uri="{FF2B5EF4-FFF2-40B4-BE49-F238E27FC236}">
                  <a16:creationId xmlns:a16="http://schemas.microsoft.com/office/drawing/2014/main" id="{AC97FAD3-B544-4B05-733E-5A0DA75C05D9}"/>
                </a:ext>
              </a:extLst>
            </p:cNvPr>
            <p:cNvSpPr/>
            <p:nvPr/>
          </p:nvSpPr>
          <p:spPr>
            <a:xfrm>
              <a:off x="3990263" y="899210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26" name="object 334">
              <a:extLst>
                <a:ext uri="{FF2B5EF4-FFF2-40B4-BE49-F238E27FC236}">
                  <a16:creationId xmlns:a16="http://schemas.microsoft.com/office/drawing/2014/main" id="{4F9394A8-D6FF-DA18-8949-5DFC7EF8F463}"/>
                </a:ext>
              </a:extLst>
            </p:cNvPr>
            <p:cNvSpPr/>
            <p:nvPr/>
          </p:nvSpPr>
          <p:spPr>
            <a:xfrm>
              <a:off x="3990276" y="899210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27" name="object 335">
              <a:extLst>
                <a:ext uri="{FF2B5EF4-FFF2-40B4-BE49-F238E27FC236}">
                  <a16:creationId xmlns:a16="http://schemas.microsoft.com/office/drawing/2014/main" id="{75CE875D-68BD-270D-F3C2-85A25977F052}"/>
                </a:ext>
              </a:extLst>
            </p:cNvPr>
            <p:cNvSpPr/>
            <p:nvPr/>
          </p:nvSpPr>
          <p:spPr>
            <a:xfrm>
              <a:off x="4225658" y="8974823"/>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328" name="object 336">
              <a:extLst>
                <a:ext uri="{FF2B5EF4-FFF2-40B4-BE49-F238E27FC236}">
                  <a16:creationId xmlns:a16="http://schemas.microsoft.com/office/drawing/2014/main" id="{74D5B5E9-36BB-CD85-F760-0F3E8E60C0CC}"/>
                </a:ext>
              </a:extLst>
            </p:cNvPr>
            <p:cNvSpPr/>
            <p:nvPr/>
          </p:nvSpPr>
          <p:spPr>
            <a:xfrm>
              <a:off x="4225658" y="897480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29" name="object 337">
              <a:extLst>
                <a:ext uri="{FF2B5EF4-FFF2-40B4-BE49-F238E27FC236}">
                  <a16:creationId xmlns:a16="http://schemas.microsoft.com/office/drawing/2014/main" id="{E9DC029A-6BDD-71EA-069D-9A21687DE2C3}"/>
                </a:ext>
              </a:extLst>
            </p:cNvPr>
            <p:cNvSpPr/>
            <p:nvPr/>
          </p:nvSpPr>
          <p:spPr>
            <a:xfrm>
              <a:off x="4175886" y="8957525"/>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30" name="object 338">
              <a:extLst>
                <a:ext uri="{FF2B5EF4-FFF2-40B4-BE49-F238E27FC236}">
                  <a16:creationId xmlns:a16="http://schemas.microsoft.com/office/drawing/2014/main" id="{5374B2B4-A2E8-F5D5-FAB8-01D5985BBF7E}"/>
                </a:ext>
              </a:extLst>
            </p:cNvPr>
            <p:cNvSpPr/>
            <p:nvPr/>
          </p:nvSpPr>
          <p:spPr>
            <a:xfrm>
              <a:off x="4175886" y="895752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1" name="object 339">
              <a:extLst>
                <a:ext uri="{FF2B5EF4-FFF2-40B4-BE49-F238E27FC236}">
                  <a16:creationId xmlns:a16="http://schemas.microsoft.com/office/drawing/2014/main" id="{FBD43885-458D-8BEA-3381-602F4836B309}"/>
                </a:ext>
              </a:extLst>
            </p:cNvPr>
            <p:cNvSpPr/>
            <p:nvPr/>
          </p:nvSpPr>
          <p:spPr>
            <a:xfrm>
              <a:off x="4150995" y="890565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32" name="object 340">
              <a:extLst>
                <a:ext uri="{FF2B5EF4-FFF2-40B4-BE49-F238E27FC236}">
                  <a16:creationId xmlns:a16="http://schemas.microsoft.com/office/drawing/2014/main" id="{243A491E-ECC1-F5D5-21E3-D22FD9BC9444}"/>
                </a:ext>
              </a:extLst>
            </p:cNvPr>
            <p:cNvSpPr/>
            <p:nvPr/>
          </p:nvSpPr>
          <p:spPr>
            <a:xfrm>
              <a:off x="4150995" y="890564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3" name="object 341">
              <a:extLst>
                <a:ext uri="{FF2B5EF4-FFF2-40B4-BE49-F238E27FC236}">
                  <a16:creationId xmlns:a16="http://schemas.microsoft.com/office/drawing/2014/main" id="{732952F0-F377-64AC-4FFF-23F589389ACE}"/>
                </a:ext>
              </a:extLst>
            </p:cNvPr>
            <p:cNvSpPr/>
            <p:nvPr/>
          </p:nvSpPr>
          <p:spPr>
            <a:xfrm>
              <a:off x="4074261" y="888837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34" name="object 342">
              <a:extLst>
                <a:ext uri="{FF2B5EF4-FFF2-40B4-BE49-F238E27FC236}">
                  <a16:creationId xmlns:a16="http://schemas.microsoft.com/office/drawing/2014/main" id="{505839DD-65CA-DD45-60DA-FC220CCAC257}"/>
                </a:ext>
              </a:extLst>
            </p:cNvPr>
            <p:cNvSpPr/>
            <p:nvPr/>
          </p:nvSpPr>
          <p:spPr>
            <a:xfrm>
              <a:off x="4074261" y="888836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5" name="object 343">
              <a:extLst>
                <a:ext uri="{FF2B5EF4-FFF2-40B4-BE49-F238E27FC236}">
                  <a16:creationId xmlns:a16="http://schemas.microsoft.com/office/drawing/2014/main" id="{30318796-25AE-D9E1-FB7B-572797EF9052}"/>
                </a:ext>
              </a:extLst>
            </p:cNvPr>
            <p:cNvSpPr/>
            <p:nvPr/>
          </p:nvSpPr>
          <p:spPr>
            <a:xfrm>
              <a:off x="3968495" y="8871089"/>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336" name="object 344">
              <a:extLst>
                <a:ext uri="{FF2B5EF4-FFF2-40B4-BE49-F238E27FC236}">
                  <a16:creationId xmlns:a16="http://schemas.microsoft.com/office/drawing/2014/main" id="{E17AE318-A7BE-DF4E-B980-29912CEFE01B}"/>
                </a:ext>
              </a:extLst>
            </p:cNvPr>
            <p:cNvSpPr/>
            <p:nvPr/>
          </p:nvSpPr>
          <p:spPr>
            <a:xfrm>
              <a:off x="3968495" y="887106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7" name="object 345">
              <a:extLst>
                <a:ext uri="{FF2B5EF4-FFF2-40B4-BE49-F238E27FC236}">
                  <a16:creationId xmlns:a16="http://schemas.microsoft.com/office/drawing/2014/main" id="{47C9D009-E978-38E6-420C-89EA5A776F11}"/>
                </a:ext>
              </a:extLst>
            </p:cNvPr>
            <p:cNvSpPr/>
            <p:nvPr/>
          </p:nvSpPr>
          <p:spPr>
            <a:xfrm>
              <a:off x="3978859" y="8853779"/>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38" name="object 346">
              <a:extLst>
                <a:ext uri="{FF2B5EF4-FFF2-40B4-BE49-F238E27FC236}">
                  <a16:creationId xmlns:a16="http://schemas.microsoft.com/office/drawing/2014/main" id="{7B200738-840D-D03F-A362-1366C69A8C1F}"/>
                </a:ext>
              </a:extLst>
            </p:cNvPr>
            <p:cNvSpPr/>
            <p:nvPr/>
          </p:nvSpPr>
          <p:spPr>
            <a:xfrm>
              <a:off x="3978859" y="885378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39" name="object 347">
              <a:extLst>
                <a:ext uri="{FF2B5EF4-FFF2-40B4-BE49-F238E27FC236}">
                  <a16:creationId xmlns:a16="http://schemas.microsoft.com/office/drawing/2014/main" id="{E05A45F8-ED20-1376-6F46-081F5CE81FDC}"/>
                </a:ext>
              </a:extLst>
            </p:cNvPr>
            <p:cNvSpPr/>
            <p:nvPr/>
          </p:nvSpPr>
          <p:spPr>
            <a:xfrm>
              <a:off x="4022420" y="8836507"/>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40" name="object 348">
              <a:extLst>
                <a:ext uri="{FF2B5EF4-FFF2-40B4-BE49-F238E27FC236}">
                  <a16:creationId xmlns:a16="http://schemas.microsoft.com/office/drawing/2014/main" id="{CE824E52-7B70-40F0-45C6-84B177FC1744}"/>
                </a:ext>
              </a:extLst>
            </p:cNvPr>
            <p:cNvSpPr/>
            <p:nvPr/>
          </p:nvSpPr>
          <p:spPr>
            <a:xfrm>
              <a:off x="4022407" y="883648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1" name="object 349">
              <a:extLst>
                <a:ext uri="{FF2B5EF4-FFF2-40B4-BE49-F238E27FC236}">
                  <a16:creationId xmlns:a16="http://schemas.microsoft.com/office/drawing/2014/main" id="{5EF9406E-0B60-2CF3-AB84-1281A03064E1}"/>
                </a:ext>
              </a:extLst>
            </p:cNvPr>
            <p:cNvSpPr/>
            <p:nvPr/>
          </p:nvSpPr>
          <p:spPr>
            <a:xfrm>
              <a:off x="4008932" y="8784615"/>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42" name="object 350">
              <a:extLst>
                <a:ext uri="{FF2B5EF4-FFF2-40B4-BE49-F238E27FC236}">
                  <a16:creationId xmlns:a16="http://schemas.microsoft.com/office/drawing/2014/main" id="{B75A29A0-3009-EFCA-A538-172C6C3B2C78}"/>
                </a:ext>
              </a:extLst>
            </p:cNvPr>
            <p:cNvSpPr/>
            <p:nvPr/>
          </p:nvSpPr>
          <p:spPr>
            <a:xfrm>
              <a:off x="4008932" y="878461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3" name="object 351">
              <a:extLst>
                <a:ext uri="{FF2B5EF4-FFF2-40B4-BE49-F238E27FC236}">
                  <a16:creationId xmlns:a16="http://schemas.microsoft.com/office/drawing/2014/main" id="{093EA35A-6EF3-50D9-FB4F-4186E0C4E724}"/>
                </a:ext>
              </a:extLst>
            </p:cNvPr>
            <p:cNvSpPr/>
            <p:nvPr/>
          </p:nvSpPr>
          <p:spPr>
            <a:xfrm>
              <a:off x="3908348" y="8766365"/>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44" name="object 352">
              <a:extLst>
                <a:ext uri="{FF2B5EF4-FFF2-40B4-BE49-F238E27FC236}">
                  <a16:creationId xmlns:a16="http://schemas.microsoft.com/office/drawing/2014/main" id="{7CB44912-2F17-89E2-D0CB-E56CE01E1059}"/>
                </a:ext>
              </a:extLst>
            </p:cNvPr>
            <p:cNvSpPr/>
            <p:nvPr/>
          </p:nvSpPr>
          <p:spPr>
            <a:xfrm>
              <a:off x="3908348" y="876636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5" name="object 353">
              <a:extLst>
                <a:ext uri="{FF2B5EF4-FFF2-40B4-BE49-F238E27FC236}">
                  <a16:creationId xmlns:a16="http://schemas.microsoft.com/office/drawing/2014/main" id="{18D0ECA3-D714-17BE-EA7C-5218B95DB052}"/>
                </a:ext>
              </a:extLst>
            </p:cNvPr>
            <p:cNvSpPr/>
            <p:nvPr/>
          </p:nvSpPr>
          <p:spPr>
            <a:xfrm>
              <a:off x="3710279" y="8749081"/>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46" name="object 354">
              <a:extLst>
                <a:ext uri="{FF2B5EF4-FFF2-40B4-BE49-F238E27FC236}">
                  <a16:creationId xmlns:a16="http://schemas.microsoft.com/office/drawing/2014/main" id="{754F9D0D-36E8-283F-2BDE-2F83EF442FC1}"/>
                </a:ext>
              </a:extLst>
            </p:cNvPr>
            <p:cNvSpPr/>
            <p:nvPr/>
          </p:nvSpPr>
          <p:spPr>
            <a:xfrm>
              <a:off x="3710292" y="874906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7" name="object 355">
              <a:extLst>
                <a:ext uri="{FF2B5EF4-FFF2-40B4-BE49-F238E27FC236}">
                  <a16:creationId xmlns:a16="http://schemas.microsoft.com/office/drawing/2014/main" id="{F5DC91C3-D238-9E50-711C-BD7B05F889B1}"/>
                </a:ext>
              </a:extLst>
            </p:cNvPr>
            <p:cNvSpPr/>
            <p:nvPr/>
          </p:nvSpPr>
          <p:spPr>
            <a:xfrm>
              <a:off x="3580663" y="873179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48" name="object 356">
              <a:extLst>
                <a:ext uri="{FF2B5EF4-FFF2-40B4-BE49-F238E27FC236}">
                  <a16:creationId xmlns:a16="http://schemas.microsoft.com/office/drawing/2014/main" id="{54650E80-7C1B-6568-C6DC-6D9CE29E186B}"/>
                </a:ext>
              </a:extLst>
            </p:cNvPr>
            <p:cNvSpPr/>
            <p:nvPr/>
          </p:nvSpPr>
          <p:spPr>
            <a:xfrm>
              <a:off x="3580663" y="873178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49" name="object 357">
              <a:extLst>
                <a:ext uri="{FF2B5EF4-FFF2-40B4-BE49-F238E27FC236}">
                  <a16:creationId xmlns:a16="http://schemas.microsoft.com/office/drawing/2014/main" id="{6B48259C-84DB-1B0E-7DCD-B48909F04183}"/>
                </a:ext>
              </a:extLst>
            </p:cNvPr>
            <p:cNvSpPr/>
            <p:nvPr/>
          </p:nvSpPr>
          <p:spPr>
            <a:xfrm>
              <a:off x="3678135" y="8714511"/>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50" name="object 358">
              <a:extLst>
                <a:ext uri="{FF2B5EF4-FFF2-40B4-BE49-F238E27FC236}">
                  <a16:creationId xmlns:a16="http://schemas.microsoft.com/office/drawing/2014/main" id="{B37E9369-58EE-1576-EC8C-CA44E845D20F}"/>
                </a:ext>
              </a:extLst>
            </p:cNvPr>
            <p:cNvSpPr/>
            <p:nvPr/>
          </p:nvSpPr>
          <p:spPr>
            <a:xfrm>
              <a:off x="3678148" y="871449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1" name="object 359">
              <a:extLst>
                <a:ext uri="{FF2B5EF4-FFF2-40B4-BE49-F238E27FC236}">
                  <a16:creationId xmlns:a16="http://schemas.microsoft.com/office/drawing/2014/main" id="{5185B1A6-355D-0267-7D99-2CA7F7802661}"/>
                </a:ext>
              </a:extLst>
            </p:cNvPr>
            <p:cNvSpPr/>
            <p:nvPr/>
          </p:nvSpPr>
          <p:spPr>
            <a:xfrm>
              <a:off x="3820198" y="8662644"/>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352" name="object 360">
              <a:extLst>
                <a:ext uri="{FF2B5EF4-FFF2-40B4-BE49-F238E27FC236}">
                  <a16:creationId xmlns:a16="http://schemas.microsoft.com/office/drawing/2014/main" id="{794D2EDF-9E1F-DA20-4DFA-1790AB332100}"/>
                </a:ext>
              </a:extLst>
            </p:cNvPr>
            <p:cNvSpPr/>
            <p:nvPr/>
          </p:nvSpPr>
          <p:spPr>
            <a:xfrm>
              <a:off x="3820210" y="866261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3" name="object 361">
              <a:extLst>
                <a:ext uri="{FF2B5EF4-FFF2-40B4-BE49-F238E27FC236}">
                  <a16:creationId xmlns:a16="http://schemas.microsoft.com/office/drawing/2014/main" id="{E98E7FB3-7A99-FA68-2C3B-4FA43946E865}"/>
                </a:ext>
              </a:extLst>
            </p:cNvPr>
            <p:cNvSpPr/>
            <p:nvPr/>
          </p:nvSpPr>
          <p:spPr>
            <a:xfrm>
              <a:off x="3803611" y="8645347"/>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354" name="object 362">
              <a:extLst>
                <a:ext uri="{FF2B5EF4-FFF2-40B4-BE49-F238E27FC236}">
                  <a16:creationId xmlns:a16="http://schemas.microsoft.com/office/drawing/2014/main" id="{DF962F9A-E47C-6239-E6F8-7A0E8972FA62}"/>
                </a:ext>
              </a:extLst>
            </p:cNvPr>
            <p:cNvSpPr/>
            <p:nvPr/>
          </p:nvSpPr>
          <p:spPr>
            <a:xfrm>
              <a:off x="3803611" y="864533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5" name="object 363">
              <a:extLst>
                <a:ext uri="{FF2B5EF4-FFF2-40B4-BE49-F238E27FC236}">
                  <a16:creationId xmlns:a16="http://schemas.microsoft.com/office/drawing/2014/main" id="{E98DA581-79EF-0EC2-11F7-10DD46072B72}"/>
                </a:ext>
              </a:extLst>
            </p:cNvPr>
            <p:cNvSpPr/>
            <p:nvPr/>
          </p:nvSpPr>
          <p:spPr>
            <a:xfrm>
              <a:off x="3813987" y="862804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56" name="object 364">
              <a:extLst>
                <a:ext uri="{FF2B5EF4-FFF2-40B4-BE49-F238E27FC236}">
                  <a16:creationId xmlns:a16="http://schemas.microsoft.com/office/drawing/2014/main" id="{4E4757E4-3E22-6E01-7F01-F8F118315C0E}"/>
                </a:ext>
              </a:extLst>
            </p:cNvPr>
            <p:cNvSpPr/>
            <p:nvPr/>
          </p:nvSpPr>
          <p:spPr>
            <a:xfrm>
              <a:off x="3813987" y="862803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7" name="object 365">
              <a:extLst>
                <a:ext uri="{FF2B5EF4-FFF2-40B4-BE49-F238E27FC236}">
                  <a16:creationId xmlns:a16="http://schemas.microsoft.com/office/drawing/2014/main" id="{508DCDEC-B8F3-328E-E991-62929730EFD5}"/>
                </a:ext>
              </a:extLst>
            </p:cNvPr>
            <p:cNvSpPr/>
            <p:nvPr/>
          </p:nvSpPr>
          <p:spPr>
            <a:xfrm>
              <a:off x="4114711" y="8610764"/>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58" name="object 366">
              <a:extLst>
                <a:ext uri="{FF2B5EF4-FFF2-40B4-BE49-F238E27FC236}">
                  <a16:creationId xmlns:a16="http://schemas.microsoft.com/office/drawing/2014/main" id="{DD21C3BC-1AE6-C19B-FC99-15F855143FA6}"/>
                </a:ext>
              </a:extLst>
            </p:cNvPr>
            <p:cNvSpPr/>
            <p:nvPr/>
          </p:nvSpPr>
          <p:spPr>
            <a:xfrm>
              <a:off x="4114711" y="861075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59" name="object 367">
              <a:extLst>
                <a:ext uri="{FF2B5EF4-FFF2-40B4-BE49-F238E27FC236}">
                  <a16:creationId xmlns:a16="http://schemas.microsoft.com/office/drawing/2014/main" id="{7CCE06FE-555C-3B89-A57D-317B3ABACE4E}"/>
                </a:ext>
              </a:extLst>
            </p:cNvPr>
            <p:cNvSpPr/>
            <p:nvPr/>
          </p:nvSpPr>
          <p:spPr>
            <a:xfrm>
              <a:off x="4148924" y="8593480"/>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60" name="object 368">
              <a:extLst>
                <a:ext uri="{FF2B5EF4-FFF2-40B4-BE49-F238E27FC236}">
                  <a16:creationId xmlns:a16="http://schemas.microsoft.com/office/drawing/2014/main" id="{6E33CE01-42AF-4DA5-31EC-68BD322D7C17}"/>
                </a:ext>
              </a:extLst>
            </p:cNvPr>
            <p:cNvSpPr/>
            <p:nvPr/>
          </p:nvSpPr>
          <p:spPr>
            <a:xfrm>
              <a:off x="4148924" y="859345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1" name="object 369">
              <a:extLst>
                <a:ext uri="{FF2B5EF4-FFF2-40B4-BE49-F238E27FC236}">
                  <a16:creationId xmlns:a16="http://schemas.microsoft.com/office/drawing/2014/main" id="{B2290521-3C4A-A582-ED96-2EC0515FEC55}"/>
                </a:ext>
              </a:extLst>
            </p:cNvPr>
            <p:cNvSpPr/>
            <p:nvPr/>
          </p:nvSpPr>
          <p:spPr>
            <a:xfrm>
              <a:off x="4164469" y="8541600"/>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62" name="object 370">
              <a:extLst>
                <a:ext uri="{FF2B5EF4-FFF2-40B4-BE49-F238E27FC236}">
                  <a16:creationId xmlns:a16="http://schemas.microsoft.com/office/drawing/2014/main" id="{85CA9DAB-31DB-AAE7-82B0-5474A6F42E79}"/>
                </a:ext>
              </a:extLst>
            </p:cNvPr>
            <p:cNvSpPr/>
            <p:nvPr/>
          </p:nvSpPr>
          <p:spPr>
            <a:xfrm>
              <a:off x="4164469" y="854160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3" name="object 371">
              <a:extLst>
                <a:ext uri="{FF2B5EF4-FFF2-40B4-BE49-F238E27FC236}">
                  <a16:creationId xmlns:a16="http://schemas.microsoft.com/office/drawing/2014/main" id="{5302EF2C-AB2F-D5D0-226B-791DC81BF185}"/>
                </a:ext>
              </a:extLst>
            </p:cNvPr>
            <p:cNvSpPr/>
            <p:nvPr/>
          </p:nvSpPr>
          <p:spPr>
            <a:xfrm>
              <a:off x="4103306" y="8524303"/>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64" name="object 372">
              <a:extLst>
                <a:ext uri="{FF2B5EF4-FFF2-40B4-BE49-F238E27FC236}">
                  <a16:creationId xmlns:a16="http://schemas.microsoft.com/office/drawing/2014/main" id="{6CC88535-3B8F-87F0-58EB-2EAD3D47E0C3}"/>
                </a:ext>
              </a:extLst>
            </p:cNvPr>
            <p:cNvSpPr/>
            <p:nvPr/>
          </p:nvSpPr>
          <p:spPr>
            <a:xfrm>
              <a:off x="4103293" y="852430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5" name="object 373">
              <a:extLst>
                <a:ext uri="{FF2B5EF4-FFF2-40B4-BE49-F238E27FC236}">
                  <a16:creationId xmlns:a16="http://schemas.microsoft.com/office/drawing/2014/main" id="{9BD9A2BF-BC4F-E301-15B3-F8DC1BA8D643}"/>
                </a:ext>
              </a:extLst>
            </p:cNvPr>
            <p:cNvSpPr/>
            <p:nvPr/>
          </p:nvSpPr>
          <p:spPr>
            <a:xfrm>
              <a:off x="4072191" y="850701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66" name="object 374">
              <a:extLst>
                <a:ext uri="{FF2B5EF4-FFF2-40B4-BE49-F238E27FC236}">
                  <a16:creationId xmlns:a16="http://schemas.microsoft.com/office/drawing/2014/main" id="{959710AA-5817-0FC9-6B35-17794907CD94}"/>
                </a:ext>
              </a:extLst>
            </p:cNvPr>
            <p:cNvSpPr/>
            <p:nvPr/>
          </p:nvSpPr>
          <p:spPr>
            <a:xfrm>
              <a:off x="4072191" y="850700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7" name="object 375">
              <a:extLst>
                <a:ext uri="{FF2B5EF4-FFF2-40B4-BE49-F238E27FC236}">
                  <a16:creationId xmlns:a16="http://schemas.microsoft.com/office/drawing/2014/main" id="{C908E62F-189C-D903-F1C1-F403F6758D08}"/>
                </a:ext>
              </a:extLst>
            </p:cNvPr>
            <p:cNvSpPr/>
            <p:nvPr/>
          </p:nvSpPr>
          <p:spPr>
            <a:xfrm>
              <a:off x="4176928" y="8489721"/>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368" name="object 376">
              <a:extLst>
                <a:ext uri="{FF2B5EF4-FFF2-40B4-BE49-F238E27FC236}">
                  <a16:creationId xmlns:a16="http://schemas.microsoft.com/office/drawing/2014/main" id="{7071BD3A-F334-92A1-2D03-58EED78303E1}"/>
                </a:ext>
              </a:extLst>
            </p:cNvPr>
            <p:cNvSpPr/>
            <p:nvPr/>
          </p:nvSpPr>
          <p:spPr>
            <a:xfrm>
              <a:off x="4176915" y="848972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69" name="object 377">
              <a:extLst>
                <a:ext uri="{FF2B5EF4-FFF2-40B4-BE49-F238E27FC236}">
                  <a16:creationId xmlns:a16="http://schemas.microsoft.com/office/drawing/2014/main" id="{0618AE4F-AF47-DA04-E216-836DF3D806F0}"/>
                </a:ext>
              </a:extLst>
            </p:cNvPr>
            <p:cNvSpPr/>
            <p:nvPr/>
          </p:nvSpPr>
          <p:spPr>
            <a:xfrm>
              <a:off x="4137520" y="8472449"/>
              <a:ext cx="5715" cy="12065"/>
            </a:xfrm>
            <a:custGeom>
              <a:avLst/>
              <a:gdLst/>
              <a:ahLst/>
              <a:cxnLst/>
              <a:rect l="l" t="t" r="r" b="b"/>
              <a:pathLst>
                <a:path w="5714" h="12065">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370" name="object 378">
              <a:extLst>
                <a:ext uri="{FF2B5EF4-FFF2-40B4-BE49-F238E27FC236}">
                  <a16:creationId xmlns:a16="http://schemas.microsoft.com/office/drawing/2014/main" id="{2D7E0A4F-6A60-0A53-55D9-014457927225}"/>
                </a:ext>
              </a:extLst>
            </p:cNvPr>
            <p:cNvSpPr/>
            <p:nvPr/>
          </p:nvSpPr>
          <p:spPr>
            <a:xfrm>
              <a:off x="4137520" y="847242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1" name="object 379">
              <a:extLst>
                <a:ext uri="{FF2B5EF4-FFF2-40B4-BE49-F238E27FC236}">
                  <a16:creationId xmlns:a16="http://schemas.microsoft.com/office/drawing/2014/main" id="{694328CE-7F5E-5ABC-BEDC-63A9086ACD95}"/>
                </a:ext>
              </a:extLst>
            </p:cNvPr>
            <p:cNvSpPr/>
            <p:nvPr/>
          </p:nvSpPr>
          <p:spPr>
            <a:xfrm>
              <a:off x="3999598" y="842055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72" name="object 380">
              <a:extLst>
                <a:ext uri="{FF2B5EF4-FFF2-40B4-BE49-F238E27FC236}">
                  <a16:creationId xmlns:a16="http://schemas.microsoft.com/office/drawing/2014/main" id="{33A9708F-97A0-7C53-3802-3448A3593487}"/>
                </a:ext>
              </a:extLst>
            </p:cNvPr>
            <p:cNvSpPr/>
            <p:nvPr/>
          </p:nvSpPr>
          <p:spPr>
            <a:xfrm>
              <a:off x="3999598" y="842055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3" name="object 381">
              <a:extLst>
                <a:ext uri="{FF2B5EF4-FFF2-40B4-BE49-F238E27FC236}">
                  <a16:creationId xmlns:a16="http://schemas.microsoft.com/office/drawing/2014/main" id="{B9E308C6-960E-1AE5-E464-F900BE4453BC}"/>
                </a:ext>
              </a:extLst>
            </p:cNvPr>
            <p:cNvSpPr/>
            <p:nvPr/>
          </p:nvSpPr>
          <p:spPr>
            <a:xfrm>
              <a:off x="3957104" y="8403285"/>
              <a:ext cx="5715" cy="12065"/>
            </a:xfrm>
            <a:custGeom>
              <a:avLst/>
              <a:gdLst/>
              <a:ahLst/>
              <a:cxnLst/>
              <a:rect l="l" t="t" r="r" b="b"/>
              <a:pathLst>
                <a:path w="5714" h="12065">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374" name="object 382">
              <a:extLst>
                <a:ext uri="{FF2B5EF4-FFF2-40B4-BE49-F238E27FC236}">
                  <a16:creationId xmlns:a16="http://schemas.microsoft.com/office/drawing/2014/main" id="{07931018-C521-8FEB-F04D-487B30119748}"/>
                </a:ext>
              </a:extLst>
            </p:cNvPr>
            <p:cNvSpPr/>
            <p:nvPr/>
          </p:nvSpPr>
          <p:spPr>
            <a:xfrm>
              <a:off x="3957078" y="840327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5" name="object 383">
              <a:extLst>
                <a:ext uri="{FF2B5EF4-FFF2-40B4-BE49-F238E27FC236}">
                  <a16:creationId xmlns:a16="http://schemas.microsoft.com/office/drawing/2014/main" id="{8459AF16-56BE-C572-B6F4-19C2CF1FA540}"/>
                </a:ext>
              </a:extLst>
            </p:cNvPr>
            <p:cNvSpPr/>
            <p:nvPr/>
          </p:nvSpPr>
          <p:spPr>
            <a:xfrm>
              <a:off x="3930129" y="8385987"/>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76" name="object 384">
              <a:extLst>
                <a:ext uri="{FF2B5EF4-FFF2-40B4-BE49-F238E27FC236}">
                  <a16:creationId xmlns:a16="http://schemas.microsoft.com/office/drawing/2014/main" id="{91C2B767-811D-F535-C9C7-F81B3BA0DD15}"/>
                </a:ext>
              </a:extLst>
            </p:cNvPr>
            <p:cNvSpPr/>
            <p:nvPr/>
          </p:nvSpPr>
          <p:spPr>
            <a:xfrm>
              <a:off x="3930116" y="838598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7" name="object 385">
              <a:extLst>
                <a:ext uri="{FF2B5EF4-FFF2-40B4-BE49-F238E27FC236}">
                  <a16:creationId xmlns:a16="http://schemas.microsoft.com/office/drawing/2014/main" id="{4967D55B-8527-4668-200B-1397D053F06D}"/>
                </a:ext>
              </a:extLst>
            </p:cNvPr>
            <p:cNvSpPr/>
            <p:nvPr/>
          </p:nvSpPr>
          <p:spPr>
            <a:xfrm>
              <a:off x="3883469" y="8368702"/>
              <a:ext cx="5715" cy="12065"/>
            </a:xfrm>
            <a:custGeom>
              <a:avLst/>
              <a:gdLst/>
              <a:ahLst/>
              <a:cxnLst/>
              <a:rect l="l" t="t" r="r" b="b"/>
              <a:pathLst>
                <a:path w="5714" h="12065">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378" name="object 386">
              <a:extLst>
                <a:ext uri="{FF2B5EF4-FFF2-40B4-BE49-F238E27FC236}">
                  <a16:creationId xmlns:a16="http://schemas.microsoft.com/office/drawing/2014/main" id="{736B5337-BD91-9B78-517B-78A805D63CC8}"/>
                </a:ext>
              </a:extLst>
            </p:cNvPr>
            <p:cNvSpPr/>
            <p:nvPr/>
          </p:nvSpPr>
          <p:spPr>
            <a:xfrm>
              <a:off x="3883456" y="836869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79" name="object 387">
              <a:extLst>
                <a:ext uri="{FF2B5EF4-FFF2-40B4-BE49-F238E27FC236}">
                  <a16:creationId xmlns:a16="http://schemas.microsoft.com/office/drawing/2014/main" id="{0D35B3E7-D0BF-B45E-95C3-0796854D0EFD}"/>
                </a:ext>
              </a:extLst>
            </p:cNvPr>
            <p:cNvSpPr/>
            <p:nvPr/>
          </p:nvSpPr>
          <p:spPr>
            <a:xfrm>
              <a:off x="3861676" y="8350427"/>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80" name="object 388">
              <a:extLst>
                <a:ext uri="{FF2B5EF4-FFF2-40B4-BE49-F238E27FC236}">
                  <a16:creationId xmlns:a16="http://schemas.microsoft.com/office/drawing/2014/main" id="{7E28F9A4-074B-D2B4-C35E-79EAC459B937}"/>
                </a:ext>
              </a:extLst>
            </p:cNvPr>
            <p:cNvSpPr/>
            <p:nvPr/>
          </p:nvSpPr>
          <p:spPr>
            <a:xfrm>
              <a:off x="3861689" y="835044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1" name="object 389">
              <a:extLst>
                <a:ext uri="{FF2B5EF4-FFF2-40B4-BE49-F238E27FC236}">
                  <a16:creationId xmlns:a16="http://schemas.microsoft.com/office/drawing/2014/main" id="{202570DB-FE61-F294-9757-1744F6E55FE5}"/>
                </a:ext>
              </a:extLst>
            </p:cNvPr>
            <p:cNvSpPr/>
            <p:nvPr/>
          </p:nvSpPr>
          <p:spPr>
            <a:xfrm>
              <a:off x="3808793" y="8298573"/>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82" name="object 390">
              <a:extLst>
                <a:ext uri="{FF2B5EF4-FFF2-40B4-BE49-F238E27FC236}">
                  <a16:creationId xmlns:a16="http://schemas.microsoft.com/office/drawing/2014/main" id="{DE6A6CA2-82E5-D0C2-EA5B-662F0A1155C0}"/>
                </a:ext>
              </a:extLst>
            </p:cNvPr>
            <p:cNvSpPr/>
            <p:nvPr/>
          </p:nvSpPr>
          <p:spPr>
            <a:xfrm>
              <a:off x="3808806" y="829857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3" name="object 391">
              <a:extLst>
                <a:ext uri="{FF2B5EF4-FFF2-40B4-BE49-F238E27FC236}">
                  <a16:creationId xmlns:a16="http://schemas.microsoft.com/office/drawing/2014/main" id="{91DB6A6D-9F0A-71EA-0418-F0E0FB149696}"/>
                </a:ext>
              </a:extLst>
            </p:cNvPr>
            <p:cNvSpPr/>
            <p:nvPr/>
          </p:nvSpPr>
          <p:spPr>
            <a:xfrm>
              <a:off x="3931170" y="828127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84" name="object 392">
              <a:extLst>
                <a:ext uri="{FF2B5EF4-FFF2-40B4-BE49-F238E27FC236}">
                  <a16:creationId xmlns:a16="http://schemas.microsoft.com/office/drawing/2014/main" id="{30A3C8A9-EDA0-9657-71C9-9DC8189ECFFB}"/>
                </a:ext>
              </a:extLst>
            </p:cNvPr>
            <p:cNvSpPr/>
            <p:nvPr/>
          </p:nvSpPr>
          <p:spPr>
            <a:xfrm>
              <a:off x="3931170" y="828127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5" name="object 393">
              <a:extLst>
                <a:ext uri="{FF2B5EF4-FFF2-40B4-BE49-F238E27FC236}">
                  <a16:creationId xmlns:a16="http://schemas.microsoft.com/office/drawing/2014/main" id="{FF1A86DA-8BFA-2187-0DBD-8403A14D92D2}"/>
                </a:ext>
              </a:extLst>
            </p:cNvPr>
            <p:cNvSpPr/>
            <p:nvPr/>
          </p:nvSpPr>
          <p:spPr>
            <a:xfrm>
              <a:off x="3867911" y="8263991"/>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386" name="object 394">
              <a:extLst>
                <a:ext uri="{FF2B5EF4-FFF2-40B4-BE49-F238E27FC236}">
                  <a16:creationId xmlns:a16="http://schemas.microsoft.com/office/drawing/2014/main" id="{990072C6-9229-2084-21F2-B7E4C65E12FA}"/>
                </a:ext>
              </a:extLst>
            </p:cNvPr>
            <p:cNvSpPr/>
            <p:nvPr/>
          </p:nvSpPr>
          <p:spPr>
            <a:xfrm>
              <a:off x="3867911" y="826399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7" name="object 395">
              <a:extLst>
                <a:ext uri="{FF2B5EF4-FFF2-40B4-BE49-F238E27FC236}">
                  <a16:creationId xmlns:a16="http://schemas.microsoft.com/office/drawing/2014/main" id="{B677A43A-980C-82F6-E2B9-C61192B68505}"/>
                </a:ext>
              </a:extLst>
            </p:cNvPr>
            <p:cNvSpPr/>
            <p:nvPr/>
          </p:nvSpPr>
          <p:spPr>
            <a:xfrm>
              <a:off x="3795318" y="8246693"/>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88" name="object 396">
              <a:extLst>
                <a:ext uri="{FF2B5EF4-FFF2-40B4-BE49-F238E27FC236}">
                  <a16:creationId xmlns:a16="http://schemas.microsoft.com/office/drawing/2014/main" id="{1EE6A8D3-0C6A-35B0-8B2E-FC9F12830958}"/>
                </a:ext>
              </a:extLst>
            </p:cNvPr>
            <p:cNvSpPr/>
            <p:nvPr/>
          </p:nvSpPr>
          <p:spPr>
            <a:xfrm>
              <a:off x="3795306" y="824669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89" name="object 397">
              <a:extLst>
                <a:ext uri="{FF2B5EF4-FFF2-40B4-BE49-F238E27FC236}">
                  <a16:creationId xmlns:a16="http://schemas.microsoft.com/office/drawing/2014/main" id="{532ED3CA-EEEF-DCC1-D601-3DD3E3FD402E}"/>
                </a:ext>
              </a:extLst>
            </p:cNvPr>
            <p:cNvSpPr/>
            <p:nvPr/>
          </p:nvSpPr>
          <p:spPr>
            <a:xfrm>
              <a:off x="3774579" y="822940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390" name="object 398">
              <a:extLst>
                <a:ext uri="{FF2B5EF4-FFF2-40B4-BE49-F238E27FC236}">
                  <a16:creationId xmlns:a16="http://schemas.microsoft.com/office/drawing/2014/main" id="{733DE3B8-9D62-DAC3-F957-4C778A2E0EA1}"/>
                </a:ext>
              </a:extLst>
            </p:cNvPr>
            <p:cNvSpPr/>
            <p:nvPr/>
          </p:nvSpPr>
          <p:spPr>
            <a:xfrm>
              <a:off x="3774579" y="822940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1" name="object 399">
              <a:extLst>
                <a:ext uri="{FF2B5EF4-FFF2-40B4-BE49-F238E27FC236}">
                  <a16:creationId xmlns:a16="http://schemas.microsoft.com/office/drawing/2014/main" id="{5FFC7F8D-765B-AF26-B5EA-13568FE502DE}"/>
                </a:ext>
              </a:extLst>
            </p:cNvPr>
            <p:cNvSpPr/>
            <p:nvPr/>
          </p:nvSpPr>
          <p:spPr>
            <a:xfrm>
              <a:off x="3790137" y="8177542"/>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92" name="object 400">
              <a:extLst>
                <a:ext uri="{FF2B5EF4-FFF2-40B4-BE49-F238E27FC236}">
                  <a16:creationId xmlns:a16="http://schemas.microsoft.com/office/drawing/2014/main" id="{0EB750B1-7BDE-5FEE-1389-905068D72DAC}"/>
                </a:ext>
              </a:extLst>
            </p:cNvPr>
            <p:cNvSpPr/>
            <p:nvPr/>
          </p:nvSpPr>
          <p:spPr>
            <a:xfrm>
              <a:off x="3790137" y="817752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3" name="object 401">
              <a:extLst>
                <a:ext uri="{FF2B5EF4-FFF2-40B4-BE49-F238E27FC236}">
                  <a16:creationId xmlns:a16="http://schemas.microsoft.com/office/drawing/2014/main" id="{69A6EFA2-63A6-DCAD-CF49-8391D95B274C}"/>
                </a:ext>
              </a:extLst>
            </p:cNvPr>
            <p:cNvSpPr/>
            <p:nvPr/>
          </p:nvSpPr>
          <p:spPr>
            <a:xfrm>
              <a:off x="3685400" y="816025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394" name="object 402">
              <a:extLst>
                <a:ext uri="{FF2B5EF4-FFF2-40B4-BE49-F238E27FC236}">
                  <a16:creationId xmlns:a16="http://schemas.microsoft.com/office/drawing/2014/main" id="{3110410A-77EF-5471-1651-7047E93A5110}"/>
                </a:ext>
              </a:extLst>
            </p:cNvPr>
            <p:cNvSpPr/>
            <p:nvPr/>
          </p:nvSpPr>
          <p:spPr>
            <a:xfrm>
              <a:off x="3685400" y="816023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5" name="object 403">
              <a:extLst>
                <a:ext uri="{FF2B5EF4-FFF2-40B4-BE49-F238E27FC236}">
                  <a16:creationId xmlns:a16="http://schemas.microsoft.com/office/drawing/2014/main" id="{1CDD01B1-30CF-5DAA-A3BB-4DA0B0CBD2FD}"/>
                </a:ext>
              </a:extLst>
            </p:cNvPr>
            <p:cNvSpPr/>
            <p:nvPr/>
          </p:nvSpPr>
          <p:spPr>
            <a:xfrm>
              <a:off x="3625265" y="8142947"/>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96" name="object 404">
              <a:extLst>
                <a:ext uri="{FF2B5EF4-FFF2-40B4-BE49-F238E27FC236}">
                  <a16:creationId xmlns:a16="http://schemas.microsoft.com/office/drawing/2014/main" id="{7C7EE953-27F3-66FF-69E8-C3F7E6C418EE}"/>
                </a:ext>
              </a:extLst>
            </p:cNvPr>
            <p:cNvSpPr/>
            <p:nvPr/>
          </p:nvSpPr>
          <p:spPr>
            <a:xfrm>
              <a:off x="3625265" y="814294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7" name="object 405">
              <a:extLst>
                <a:ext uri="{FF2B5EF4-FFF2-40B4-BE49-F238E27FC236}">
                  <a16:creationId xmlns:a16="http://schemas.microsoft.com/office/drawing/2014/main" id="{41749C52-5FF1-A166-A01B-33B884459351}"/>
                </a:ext>
              </a:extLst>
            </p:cNvPr>
            <p:cNvSpPr/>
            <p:nvPr/>
          </p:nvSpPr>
          <p:spPr>
            <a:xfrm>
              <a:off x="3573411" y="8125663"/>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398" name="object 406">
              <a:extLst>
                <a:ext uri="{FF2B5EF4-FFF2-40B4-BE49-F238E27FC236}">
                  <a16:creationId xmlns:a16="http://schemas.microsoft.com/office/drawing/2014/main" id="{25E8FD0F-7104-0EBB-7200-AD5FAD458982}"/>
                </a:ext>
              </a:extLst>
            </p:cNvPr>
            <p:cNvSpPr/>
            <p:nvPr/>
          </p:nvSpPr>
          <p:spPr>
            <a:xfrm>
              <a:off x="3573411" y="812566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399" name="object 407">
              <a:extLst>
                <a:ext uri="{FF2B5EF4-FFF2-40B4-BE49-F238E27FC236}">
                  <a16:creationId xmlns:a16="http://schemas.microsoft.com/office/drawing/2014/main" id="{E4C8C555-33B0-39B5-2141-06E566324B81}"/>
                </a:ext>
              </a:extLst>
            </p:cNvPr>
            <p:cNvSpPr/>
            <p:nvPr/>
          </p:nvSpPr>
          <p:spPr>
            <a:xfrm>
              <a:off x="3684371" y="8108378"/>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00" name="object 408">
              <a:extLst>
                <a:ext uri="{FF2B5EF4-FFF2-40B4-BE49-F238E27FC236}">
                  <a16:creationId xmlns:a16="http://schemas.microsoft.com/office/drawing/2014/main" id="{4957FC00-4FF6-D85A-0FBA-CF29BBD8D40D}"/>
                </a:ext>
              </a:extLst>
            </p:cNvPr>
            <p:cNvSpPr/>
            <p:nvPr/>
          </p:nvSpPr>
          <p:spPr>
            <a:xfrm>
              <a:off x="3684371" y="810837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1" name="object 409">
              <a:extLst>
                <a:ext uri="{FF2B5EF4-FFF2-40B4-BE49-F238E27FC236}">
                  <a16:creationId xmlns:a16="http://schemas.microsoft.com/office/drawing/2014/main" id="{AF52663C-3411-F11A-DFB6-E62C1CA26D9F}"/>
                </a:ext>
              </a:extLst>
            </p:cNvPr>
            <p:cNvSpPr/>
            <p:nvPr/>
          </p:nvSpPr>
          <p:spPr>
            <a:xfrm>
              <a:off x="3659479" y="8056524"/>
              <a:ext cx="5715" cy="12065"/>
            </a:xfrm>
            <a:custGeom>
              <a:avLst/>
              <a:gdLst/>
              <a:ahLst/>
              <a:cxnLst/>
              <a:rect l="l" t="t" r="r" b="b"/>
              <a:pathLst>
                <a:path w="5714" h="12065">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402" name="object 410">
              <a:extLst>
                <a:ext uri="{FF2B5EF4-FFF2-40B4-BE49-F238E27FC236}">
                  <a16:creationId xmlns:a16="http://schemas.microsoft.com/office/drawing/2014/main" id="{43F433E2-0A94-DA1D-760B-320944C7DCCB}"/>
                </a:ext>
              </a:extLst>
            </p:cNvPr>
            <p:cNvSpPr/>
            <p:nvPr/>
          </p:nvSpPr>
          <p:spPr>
            <a:xfrm>
              <a:off x="3659466" y="805649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3" name="object 411">
              <a:extLst>
                <a:ext uri="{FF2B5EF4-FFF2-40B4-BE49-F238E27FC236}">
                  <a16:creationId xmlns:a16="http://schemas.microsoft.com/office/drawing/2014/main" id="{377C40A0-1C0B-6F71-7B77-39A8B5B65730}"/>
                </a:ext>
              </a:extLst>
            </p:cNvPr>
            <p:cNvSpPr/>
            <p:nvPr/>
          </p:nvSpPr>
          <p:spPr>
            <a:xfrm>
              <a:off x="3415792" y="803921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04" name="object 412">
              <a:extLst>
                <a:ext uri="{FF2B5EF4-FFF2-40B4-BE49-F238E27FC236}">
                  <a16:creationId xmlns:a16="http://schemas.microsoft.com/office/drawing/2014/main" id="{9450EDD2-8D40-1963-51B9-5500FDF7598B}"/>
                </a:ext>
              </a:extLst>
            </p:cNvPr>
            <p:cNvSpPr/>
            <p:nvPr/>
          </p:nvSpPr>
          <p:spPr>
            <a:xfrm>
              <a:off x="3415792" y="803921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5" name="object 413">
              <a:extLst>
                <a:ext uri="{FF2B5EF4-FFF2-40B4-BE49-F238E27FC236}">
                  <a16:creationId xmlns:a16="http://schemas.microsoft.com/office/drawing/2014/main" id="{38C5FD4B-1840-0787-86F0-475085323DF2}"/>
                </a:ext>
              </a:extLst>
            </p:cNvPr>
            <p:cNvSpPr/>
            <p:nvPr/>
          </p:nvSpPr>
          <p:spPr>
            <a:xfrm>
              <a:off x="3470744" y="802192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06" name="object 414">
              <a:extLst>
                <a:ext uri="{FF2B5EF4-FFF2-40B4-BE49-F238E27FC236}">
                  <a16:creationId xmlns:a16="http://schemas.microsoft.com/office/drawing/2014/main" id="{A47D8528-DB23-D205-FB3A-373ADA620CAC}"/>
                </a:ext>
              </a:extLst>
            </p:cNvPr>
            <p:cNvSpPr/>
            <p:nvPr/>
          </p:nvSpPr>
          <p:spPr>
            <a:xfrm>
              <a:off x="3470744" y="802191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7" name="object 415">
              <a:extLst>
                <a:ext uri="{FF2B5EF4-FFF2-40B4-BE49-F238E27FC236}">
                  <a16:creationId xmlns:a16="http://schemas.microsoft.com/office/drawing/2014/main" id="{656973E0-C956-208D-77F4-4B14A75E6235}"/>
                </a:ext>
              </a:extLst>
            </p:cNvPr>
            <p:cNvSpPr/>
            <p:nvPr/>
          </p:nvSpPr>
          <p:spPr>
            <a:xfrm>
              <a:off x="3476955" y="800461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08" name="object 416">
              <a:extLst>
                <a:ext uri="{FF2B5EF4-FFF2-40B4-BE49-F238E27FC236}">
                  <a16:creationId xmlns:a16="http://schemas.microsoft.com/office/drawing/2014/main" id="{A4D30A25-11F6-A41E-4B54-5DE60552CF49}"/>
                </a:ext>
              </a:extLst>
            </p:cNvPr>
            <p:cNvSpPr/>
            <p:nvPr/>
          </p:nvSpPr>
          <p:spPr>
            <a:xfrm>
              <a:off x="3476968" y="800461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09" name="object 417">
              <a:extLst>
                <a:ext uri="{FF2B5EF4-FFF2-40B4-BE49-F238E27FC236}">
                  <a16:creationId xmlns:a16="http://schemas.microsoft.com/office/drawing/2014/main" id="{71D00FDD-8543-B7E5-82A4-B887184C49DB}"/>
                </a:ext>
              </a:extLst>
            </p:cNvPr>
            <p:cNvSpPr/>
            <p:nvPr/>
          </p:nvSpPr>
          <p:spPr>
            <a:xfrm>
              <a:off x="3316236" y="7987360"/>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10" name="object 418">
              <a:extLst>
                <a:ext uri="{FF2B5EF4-FFF2-40B4-BE49-F238E27FC236}">
                  <a16:creationId xmlns:a16="http://schemas.microsoft.com/office/drawing/2014/main" id="{7D9F9534-5D6D-A161-D107-B1905CFF3F4D}"/>
                </a:ext>
              </a:extLst>
            </p:cNvPr>
            <p:cNvSpPr/>
            <p:nvPr/>
          </p:nvSpPr>
          <p:spPr>
            <a:xfrm>
              <a:off x="3316236" y="798733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1" name="object 419">
              <a:extLst>
                <a:ext uri="{FF2B5EF4-FFF2-40B4-BE49-F238E27FC236}">
                  <a16:creationId xmlns:a16="http://schemas.microsoft.com/office/drawing/2014/main" id="{08C4AB0C-3479-130D-645D-796CAC207629}"/>
                </a:ext>
              </a:extLst>
            </p:cNvPr>
            <p:cNvSpPr/>
            <p:nvPr/>
          </p:nvSpPr>
          <p:spPr>
            <a:xfrm>
              <a:off x="3380524" y="7934515"/>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12" name="object 420">
              <a:extLst>
                <a:ext uri="{FF2B5EF4-FFF2-40B4-BE49-F238E27FC236}">
                  <a16:creationId xmlns:a16="http://schemas.microsoft.com/office/drawing/2014/main" id="{20DFB00F-F533-ABAA-D09B-4797FB02F93D}"/>
                </a:ext>
              </a:extLst>
            </p:cNvPr>
            <p:cNvSpPr/>
            <p:nvPr/>
          </p:nvSpPr>
          <p:spPr>
            <a:xfrm>
              <a:off x="3380524" y="793450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3" name="object 421">
              <a:extLst>
                <a:ext uri="{FF2B5EF4-FFF2-40B4-BE49-F238E27FC236}">
                  <a16:creationId xmlns:a16="http://schemas.microsoft.com/office/drawing/2014/main" id="{A2FA6395-F9EF-4310-7486-05B822BCDD80}"/>
                </a:ext>
              </a:extLst>
            </p:cNvPr>
            <p:cNvSpPr/>
            <p:nvPr/>
          </p:nvSpPr>
          <p:spPr>
            <a:xfrm>
              <a:off x="3186620" y="7917217"/>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14" name="object 422">
              <a:extLst>
                <a:ext uri="{FF2B5EF4-FFF2-40B4-BE49-F238E27FC236}">
                  <a16:creationId xmlns:a16="http://schemas.microsoft.com/office/drawing/2014/main" id="{AD466E92-E33E-F0F0-8DDB-8E4FE41C9ED3}"/>
                </a:ext>
              </a:extLst>
            </p:cNvPr>
            <p:cNvSpPr/>
            <p:nvPr/>
          </p:nvSpPr>
          <p:spPr>
            <a:xfrm>
              <a:off x="3186620" y="791721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5" name="object 423">
              <a:extLst>
                <a:ext uri="{FF2B5EF4-FFF2-40B4-BE49-F238E27FC236}">
                  <a16:creationId xmlns:a16="http://schemas.microsoft.com/office/drawing/2014/main" id="{38412A75-9865-F50F-1DB0-0A6FE5D32A08}"/>
                </a:ext>
              </a:extLst>
            </p:cNvPr>
            <p:cNvSpPr/>
            <p:nvPr/>
          </p:nvSpPr>
          <p:spPr>
            <a:xfrm>
              <a:off x="3353561" y="7899933"/>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16" name="object 424">
              <a:extLst>
                <a:ext uri="{FF2B5EF4-FFF2-40B4-BE49-F238E27FC236}">
                  <a16:creationId xmlns:a16="http://schemas.microsoft.com/office/drawing/2014/main" id="{D59C944F-ACE2-E320-9293-286E89709666}"/>
                </a:ext>
              </a:extLst>
            </p:cNvPr>
            <p:cNvSpPr/>
            <p:nvPr/>
          </p:nvSpPr>
          <p:spPr>
            <a:xfrm>
              <a:off x="3353561" y="789992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7" name="object 425">
              <a:extLst>
                <a:ext uri="{FF2B5EF4-FFF2-40B4-BE49-F238E27FC236}">
                  <a16:creationId xmlns:a16="http://schemas.microsoft.com/office/drawing/2014/main" id="{D66630B1-ECF1-A973-064D-33054C2ACC1B}"/>
                </a:ext>
              </a:extLst>
            </p:cNvPr>
            <p:cNvSpPr/>
            <p:nvPr/>
          </p:nvSpPr>
          <p:spPr>
            <a:xfrm>
              <a:off x="3234308" y="7882648"/>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18" name="object 426">
              <a:extLst>
                <a:ext uri="{FF2B5EF4-FFF2-40B4-BE49-F238E27FC236}">
                  <a16:creationId xmlns:a16="http://schemas.microsoft.com/office/drawing/2014/main" id="{A356298A-A8FA-1C51-B3EA-D05AB96EBC2E}"/>
                </a:ext>
              </a:extLst>
            </p:cNvPr>
            <p:cNvSpPr/>
            <p:nvPr/>
          </p:nvSpPr>
          <p:spPr>
            <a:xfrm>
              <a:off x="3234321" y="788263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19" name="object 427">
              <a:extLst>
                <a:ext uri="{FF2B5EF4-FFF2-40B4-BE49-F238E27FC236}">
                  <a16:creationId xmlns:a16="http://schemas.microsoft.com/office/drawing/2014/main" id="{ED487405-74DC-7D1B-3AA9-7E937AF37F81}"/>
                </a:ext>
              </a:extLst>
            </p:cNvPr>
            <p:cNvSpPr/>
            <p:nvPr/>
          </p:nvSpPr>
          <p:spPr>
            <a:xfrm>
              <a:off x="3272701" y="7865363"/>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20" name="object 428">
              <a:extLst>
                <a:ext uri="{FF2B5EF4-FFF2-40B4-BE49-F238E27FC236}">
                  <a16:creationId xmlns:a16="http://schemas.microsoft.com/office/drawing/2014/main" id="{C9A021C2-9BE2-A623-2764-C86D2206234B}"/>
                </a:ext>
              </a:extLst>
            </p:cNvPr>
            <p:cNvSpPr/>
            <p:nvPr/>
          </p:nvSpPr>
          <p:spPr>
            <a:xfrm>
              <a:off x="3272675" y="786535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1" name="object 429">
              <a:extLst>
                <a:ext uri="{FF2B5EF4-FFF2-40B4-BE49-F238E27FC236}">
                  <a16:creationId xmlns:a16="http://schemas.microsoft.com/office/drawing/2014/main" id="{DA4AF577-EE05-7F93-0A35-985A1CF7D97E}"/>
                </a:ext>
              </a:extLst>
            </p:cNvPr>
            <p:cNvSpPr/>
            <p:nvPr/>
          </p:nvSpPr>
          <p:spPr>
            <a:xfrm>
              <a:off x="3461410" y="781348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22" name="object 430">
              <a:extLst>
                <a:ext uri="{FF2B5EF4-FFF2-40B4-BE49-F238E27FC236}">
                  <a16:creationId xmlns:a16="http://schemas.microsoft.com/office/drawing/2014/main" id="{C97FE67D-4C50-F17A-14F6-1F14A22FBDEB}"/>
                </a:ext>
              </a:extLst>
            </p:cNvPr>
            <p:cNvSpPr/>
            <p:nvPr/>
          </p:nvSpPr>
          <p:spPr>
            <a:xfrm>
              <a:off x="3461423" y="781347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3" name="object 431">
              <a:extLst>
                <a:ext uri="{FF2B5EF4-FFF2-40B4-BE49-F238E27FC236}">
                  <a16:creationId xmlns:a16="http://schemas.microsoft.com/office/drawing/2014/main" id="{46AE2D71-7AD0-3036-2AF0-E7F07A88897E}"/>
                </a:ext>
              </a:extLst>
            </p:cNvPr>
            <p:cNvSpPr/>
            <p:nvPr/>
          </p:nvSpPr>
          <p:spPr>
            <a:xfrm>
              <a:off x="3500831" y="7796199"/>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24" name="object 432">
              <a:extLst>
                <a:ext uri="{FF2B5EF4-FFF2-40B4-BE49-F238E27FC236}">
                  <a16:creationId xmlns:a16="http://schemas.microsoft.com/office/drawing/2014/main" id="{86B3BD6A-89B6-851B-58ED-EAB420EE3EFE}"/>
                </a:ext>
              </a:extLst>
            </p:cNvPr>
            <p:cNvSpPr/>
            <p:nvPr/>
          </p:nvSpPr>
          <p:spPr>
            <a:xfrm>
              <a:off x="3500818" y="779618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5" name="object 433">
              <a:extLst>
                <a:ext uri="{FF2B5EF4-FFF2-40B4-BE49-F238E27FC236}">
                  <a16:creationId xmlns:a16="http://schemas.microsoft.com/office/drawing/2014/main" id="{889B3047-DAE5-F98F-A090-11C1BABB8340}"/>
                </a:ext>
              </a:extLst>
            </p:cNvPr>
            <p:cNvSpPr/>
            <p:nvPr/>
          </p:nvSpPr>
          <p:spPr>
            <a:xfrm>
              <a:off x="3599345" y="777888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26" name="object 434">
              <a:extLst>
                <a:ext uri="{FF2B5EF4-FFF2-40B4-BE49-F238E27FC236}">
                  <a16:creationId xmlns:a16="http://schemas.microsoft.com/office/drawing/2014/main" id="{CEC6DD72-9A72-0C37-73C0-75B1C536088E}"/>
                </a:ext>
              </a:extLst>
            </p:cNvPr>
            <p:cNvSpPr/>
            <p:nvPr/>
          </p:nvSpPr>
          <p:spPr>
            <a:xfrm>
              <a:off x="3599332" y="777888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7" name="object 435">
              <a:extLst>
                <a:ext uri="{FF2B5EF4-FFF2-40B4-BE49-F238E27FC236}">
                  <a16:creationId xmlns:a16="http://schemas.microsoft.com/office/drawing/2014/main" id="{02A49816-704A-D322-E63D-81116ABA2A79}"/>
                </a:ext>
              </a:extLst>
            </p:cNvPr>
            <p:cNvSpPr/>
            <p:nvPr/>
          </p:nvSpPr>
          <p:spPr>
            <a:xfrm>
              <a:off x="3410610" y="7761617"/>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428" name="object 436">
              <a:extLst>
                <a:ext uri="{FF2B5EF4-FFF2-40B4-BE49-F238E27FC236}">
                  <a16:creationId xmlns:a16="http://schemas.microsoft.com/office/drawing/2014/main" id="{2B8C68E0-C9FB-FAC5-4E02-800076F59CB8}"/>
                </a:ext>
              </a:extLst>
            </p:cNvPr>
            <p:cNvSpPr/>
            <p:nvPr/>
          </p:nvSpPr>
          <p:spPr>
            <a:xfrm>
              <a:off x="3410597" y="776160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29" name="object 437">
              <a:extLst>
                <a:ext uri="{FF2B5EF4-FFF2-40B4-BE49-F238E27FC236}">
                  <a16:creationId xmlns:a16="http://schemas.microsoft.com/office/drawing/2014/main" id="{4F73DD0A-ACF7-1EF1-F672-57551536CBFB}"/>
                </a:ext>
              </a:extLst>
            </p:cNvPr>
            <p:cNvSpPr/>
            <p:nvPr/>
          </p:nvSpPr>
          <p:spPr>
            <a:xfrm>
              <a:off x="3506000" y="7744320"/>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30" name="object 438">
              <a:extLst>
                <a:ext uri="{FF2B5EF4-FFF2-40B4-BE49-F238E27FC236}">
                  <a16:creationId xmlns:a16="http://schemas.microsoft.com/office/drawing/2014/main" id="{BF7A85A6-934D-A784-566D-0B4CEC8749EF}"/>
                </a:ext>
              </a:extLst>
            </p:cNvPr>
            <p:cNvSpPr/>
            <p:nvPr/>
          </p:nvSpPr>
          <p:spPr>
            <a:xfrm>
              <a:off x="3506000" y="774430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1" name="object 439">
              <a:extLst>
                <a:ext uri="{FF2B5EF4-FFF2-40B4-BE49-F238E27FC236}">
                  <a16:creationId xmlns:a16="http://schemas.microsoft.com/office/drawing/2014/main" id="{67730DFC-3B45-1EC2-B148-0CBB6702CEEA}"/>
                </a:ext>
              </a:extLst>
            </p:cNvPr>
            <p:cNvSpPr/>
            <p:nvPr/>
          </p:nvSpPr>
          <p:spPr>
            <a:xfrm>
              <a:off x="3463480" y="7692453"/>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32" name="object 440">
              <a:extLst>
                <a:ext uri="{FF2B5EF4-FFF2-40B4-BE49-F238E27FC236}">
                  <a16:creationId xmlns:a16="http://schemas.microsoft.com/office/drawing/2014/main" id="{ECCA00B2-D09E-A494-AE6F-DF54A325E19C}"/>
                </a:ext>
              </a:extLst>
            </p:cNvPr>
            <p:cNvSpPr/>
            <p:nvPr/>
          </p:nvSpPr>
          <p:spPr>
            <a:xfrm>
              <a:off x="3463480" y="769244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3" name="object 441">
              <a:extLst>
                <a:ext uri="{FF2B5EF4-FFF2-40B4-BE49-F238E27FC236}">
                  <a16:creationId xmlns:a16="http://schemas.microsoft.com/office/drawing/2014/main" id="{B413DE71-9CDA-8DD4-B64C-8A364734B11B}"/>
                </a:ext>
              </a:extLst>
            </p:cNvPr>
            <p:cNvSpPr/>
            <p:nvPr/>
          </p:nvSpPr>
          <p:spPr>
            <a:xfrm>
              <a:off x="3548519" y="7675155"/>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34" name="object 442">
              <a:extLst>
                <a:ext uri="{FF2B5EF4-FFF2-40B4-BE49-F238E27FC236}">
                  <a16:creationId xmlns:a16="http://schemas.microsoft.com/office/drawing/2014/main" id="{12114692-DAB0-DAA5-ECE3-53004C20C249}"/>
                </a:ext>
              </a:extLst>
            </p:cNvPr>
            <p:cNvSpPr/>
            <p:nvPr/>
          </p:nvSpPr>
          <p:spPr>
            <a:xfrm>
              <a:off x="3548519" y="767515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5" name="object 443">
              <a:extLst>
                <a:ext uri="{FF2B5EF4-FFF2-40B4-BE49-F238E27FC236}">
                  <a16:creationId xmlns:a16="http://schemas.microsoft.com/office/drawing/2014/main" id="{6B9209E8-8DF5-B06B-1967-E212FBA2459B}"/>
                </a:ext>
              </a:extLst>
            </p:cNvPr>
            <p:cNvSpPr/>
            <p:nvPr/>
          </p:nvSpPr>
          <p:spPr>
            <a:xfrm>
              <a:off x="3483203" y="7657871"/>
              <a:ext cx="5715" cy="12065"/>
            </a:xfrm>
            <a:custGeom>
              <a:avLst/>
              <a:gdLst/>
              <a:ahLst/>
              <a:cxnLst/>
              <a:rect l="l" t="t" r="r" b="b"/>
              <a:pathLst>
                <a:path w="5714" h="12065">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436" name="object 444">
              <a:extLst>
                <a:ext uri="{FF2B5EF4-FFF2-40B4-BE49-F238E27FC236}">
                  <a16:creationId xmlns:a16="http://schemas.microsoft.com/office/drawing/2014/main" id="{8F9F68EA-6CFD-4CC1-7BE5-D05DC931E791}"/>
                </a:ext>
              </a:extLst>
            </p:cNvPr>
            <p:cNvSpPr/>
            <p:nvPr/>
          </p:nvSpPr>
          <p:spPr>
            <a:xfrm>
              <a:off x="3483178" y="765785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7" name="object 445">
              <a:extLst>
                <a:ext uri="{FF2B5EF4-FFF2-40B4-BE49-F238E27FC236}">
                  <a16:creationId xmlns:a16="http://schemas.microsoft.com/office/drawing/2014/main" id="{E5E03C4B-BADE-AF34-7EED-6BC0505D05C2}"/>
                </a:ext>
              </a:extLst>
            </p:cNvPr>
            <p:cNvSpPr/>
            <p:nvPr/>
          </p:nvSpPr>
          <p:spPr>
            <a:xfrm>
              <a:off x="3334892" y="7640573"/>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38" name="object 446">
              <a:extLst>
                <a:ext uri="{FF2B5EF4-FFF2-40B4-BE49-F238E27FC236}">
                  <a16:creationId xmlns:a16="http://schemas.microsoft.com/office/drawing/2014/main" id="{10F6D579-C213-9E19-F030-8B6919F0FE02}"/>
                </a:ext>
              </a:extLst>
            </p:cNvPr>
            <p:cNvSpPr/>
            <p:nvPr/>
          </p:nvSpPr>
          <p:spPr>
            <a:xfrm>
              <a:off x="3334905" y="764057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39" name="object 447">
              <a:extLst>
                <a:ext uri="{FF2B5EF4-FFF2-40B4-BE49-F238E27FC236}">
                  <a16:creationId xmlns:a16="http://schemas.microsoft.com/office/drawing/2014/main" id="{83DBCEAF-C4CD-393C-E074-7F7E6254E270}"/>
                </a:ext>
              </a:extLst>
            </p:cNvPr>
            <p:cNvSpPr/>
            <p:nvPr/>
          </p:nvSpPr>
          <p:spPr>
            <a:xfrm>
              <a:off x="3360826" y="762328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40" name="object 448">
              <a:extLst>
                <a:ext uri="{FF2B5EF4-FFF2-40B4-BE49-F238E27FC236}">
                  <a16:creationId xmlns:a16="http://schemas.microsoft.com/office/drawing/2014/main" id="{C697E300-4EB2-DADA-1768-EA969409D478}"/>
                </a:ext>
              </a:extLst>
            </p:cNvPr>
            <p:cNvSpPr/>
            <p:nvPr/>
          </p:nvSpPr>
          <p:spPr>
            <a:xfrm>
              <a:off x="3360826" y="762327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1" name="object 449">
              <a:extLst>
                <a:ext uri="{FF2B5EF4-FFF2-40B4-BE49-F238E27FC236}">
                  <a16:creationId xmlns:a16="http://schemas.microsoft.com/office/drawing/2014/main" id="{A01C2113-B014-A867-2158-BD35EA4F4C98}"/>
                </a:ext>
              </a:extLst>
            </p:cNvPr>
            <p:cNvSpPr/>
            <p:nvPr/>
          </p:nvSpPr>
          <p:spPr>
            <a:xfrm>
              <a:off x="3478009" y="7571422"/>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42" name="object 450">
              <a:extLst>
                <a:ext uri="{FF2B5EF4-FFF2-40B4-BE49-F238E27FC236}">
                  <a16:creationId xmlns:a16="http://schemas.microsoft.com/office/drawing/2014/main" id="{A910D7AF-2C3D-B808-0124-081C4E10D707}"/>
                </a:ext>
              </a:extLst>
            </p:cNvPr>
            <p:cNvSpPr/>
            <p:nvPr/>
          </p:nvSpPr>
          <p:spPr>
            <a:xfrm>
              <a:off x="3478009" y="757140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3" name="object 451">
              <a:extLst>
                <a:ext uri="{FF2B5EF4-FFF2-40B4-BE49-F238E27FC236}">
                  <a16:creationId xmlns:a16="http://schemas.microsoft.com/office/drawing/2014/main" id="{098C28BD-3049-EC08-7B12-B6D08A156891}"/>
                </a:ext>
              </a:extLst>
            </p:cNvPr>
            <p:cNvSpPr/>
            <p:nvPr/>
          </p:nvSpPr>
          <p:spPr>
            <a:xfrm>
              <a:off x="3595192" y="7554137"/>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44" name="object 452">
              <a:extLst>
                <a:ext uri="{FF2B5EF4-FFF2-40B4-BE49-F238E27FC236}">
                  <a16:creationId xmlns:a16="http://schemas.microsoft.com/office/drawing/2014/main" id="{893AB75F-F3DC-7D9C-935B-49ADE55D9EF3}"/>
                </a:ext>
              </a:extLst>
            </p:cNvPr>
            <p:cNvSpPr/>
            <p:nvPr/>
          </p:nvSpPr>
          <p:spPr>
            <a:xfrm>
              <a:off x="3595179" y="755411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5" name="object 453">
              <a:extLst>
                <a:ext uri="{FF2B5EF4-FFF2-40B4-BE49-F238E27FC236}">
                  <a16:creationId xmlns:a16="http://schemas.microsoft.com/office/drawing/2014/main" id="{CB59211A-450F-8655-4AC3-39454FC661E9}"/>
                </a:ext>
              </a:extLst>
            </p:cNvPr>
            <p:cNvSpPr/>
            <p:nvPr/>
          </p:nvSpPr>
          <p:spPr>
            <a:xfrm>
              <a:off x="3507041" y="7535887"/>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46" name="object 454">
              <a:extLst>
                <a:ext uri="{FF2B5EF4-FFF2-40B4-BE49-F238E27FC236}">
                  <a16:creationId xmlns:a16="http://schemas.microsoft.com/office/drawing/2014/main" id="{546E9724-9352-A81F-FE35-91896D53B966}"/>
                </a:ext>
              </a:extLst>
            </p:cNvPr>
            <p:cNvSpPr/>
            <p:nvPr/>
          </p:nvSpPr>
          <p:spPr>
            <a:xfrm>
              <a:off x="3507028" y="753587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7" name="object 455">
              <a:extLst>
                <a:ext uri="{FF2B5EF4-FFF2-40B4-BE49-F238E27FC236}">
                  <a16:creationId xmlns:a16="http://schemas.microsoft.com/office/drawing/2014/main" id="{6F3F00BA-CDC6-DD48-CE00-FBE4C14734B1}"/>
                </a:ext>
              </a:extLst>
            </p:cNvPr>
            <p:cNvSpPr/>
            <p:nvPr/>
          </p:nvSpPr>
          <p:spPr>
            <a:xfrm>
              <a:off x="3520516" y="7518577"/>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48" name="object 456">
              <a:extLst>
                <a:ext uri="{FF2B5EF4-FFF2-40B4-BE49-F238E27FC236}">
                  <a16:creationId xmlns:a16="http://schemas.microsoft.com/office/drawing/2014/main" id="{EB347051-9F21-35D1-E364-BC465B4F47F4}"/>
                </a:ext>
              </a:extLst>
            </p:cNvPr>
            <p:cNvSpPr/>
            <p:nvPr/>
          </p:nvSpPr>
          <p:spPr>
            <a:xfrm>
              <a:off x="3520528" y="751857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49" name="object 457">
              <a:extLst>
                <a:ext uri="{FF2B5EF4-FFF2-40B4-BE49-F238E27FC236}">
                  <a16:creationId xmlns:a16="http://schemas.microsoft.com/office/drawing/2014/main" id="{2695D88A-826D-BA62-3BF7-86DE131329A7}"/>
                </a:ext>
              </a:extLst>
            </p:cNvPr>
            <p:cNvSpPr/>
            <p:nvPr/>
          </p:nvSpPr>
          <p:spPr>
            <a:xfrm>
              <a:off x="3592067" y="7501280"/>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50" name="object 458">
              <a:extLst>
                <a:ext uri="{FF2B5EF4-FFF2-40B4-BE49-F238E27FC236}">
                  <a16:creationId xmlns:a16="http://schemas.microsoft.com/office/drawing/2014/main" id="{18DB7C91-515C-85BD-8AE5-89129DB5B7B9}"/>
                </a:ext>
              </a:extLst>
            </p:cNvPr>
            <p:cNvSpPr/>
            <p:nvPr/>
          </p:nvSpPr>
          <p:spPr>
            <a:xfrm>
              <a:off x="3592067" y="750128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1" name="object 459">
              <a:extLst>
                <a:ext uri="{FF2B5EF4-FFF2-40B4-BE49-F238E27FC236}">
                  <a16:creationId xmlns:a16="http://schemas.microsoft.com/office/drawing/2014/main" id="{D21FFA35-CF60-327F-236F-833D74FB33EA}"/>
                </a:ext>
              </a:extLst>
            </p:cNvPr>
            <p:cNvSpPr/>
            <p:nvPr/>
          </p:nvSpPr>
          <p:spPr>
            <a:xfrm>
              <a:off x="3621100" y="744942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52" name="object 460">
              <a:extLst>
                <a:ext uri="{FF2B5EF4-FFF2-40B4-BE49-F238E27FC236}">
                  <a16:creationId xmlns:a16="http://schemas.microsoft.com/office/drawing/2014/main" id="{0049B0DE-9CB0-8178-DDD8-0CE9390D8754}"/>
                </a:ext>
              </a:extLst>
            </p:cNvPr>
            <p:cNvSpPr/>
            <p:nvPr/>
          </p:nvSpPr>
          <p:spPr>
            <a:xfrm>
              <a:off x="3621112" y="744941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3" name="object 461">
              <a:extLst>
                <a:ext uri="{FF2B5EF4-FFF2-40B4-BE49-F238E27FC236}">
                  <a16:creationId xmlns:a16="http://schemas.microsoft.com/office/drawing/2014/main" id="{567AAE2A-A7C4-9263-5495-04356C477DC2}"/>
                </a:ext>
              </a:extLst>
            </p:cNvPr>
            <p:cNvSpPr/>
            <p:nvPr/>
          </p:nvSpPr>
          <p:spPr>
            <a:xfrm>
              <a:off x="3656368" y="743212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54" name="object 462">
              <a:extLst>
                <a:ext uri="{FF2B5EF4-FFF2-40B4-BE49-F238E27FC236}">
                  <a16:creationId xmlns:a16="http://schemas.microsoft.com/office/drawing/2014/main" id="{12E0FFF5-5AD0-4D01-D99D-595A5655B46A}"/>
                </a:ext>
              </a:extLst>
            </p:cNvPr>
            <p:cNvSpPr/>
            <p:nvPr/>
          </p:nvSpPr>
          <p:spPr>
            <a:xfrm>
              <a:off x="3656368" y="743212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5" name="object 463">
              <a:extLst>
                <a:ext uri="{FF2B5EF4-FFF2-40B4-BE49-F238E27FC236}">
                  <a16:creationId xmlns:a16="http://schemas.microsoft.com/office/drawing/2014/main" id="{8E4441B4-732B-3B34-D2D2-F395EF629BAF}"/>
                </a:ext>
              </a:extLst>
            </p:cNvPr>
            <p:cNvSpPr/>
            <p:nvPr/>
          </p:nvSpPr>
          <p:spPr>
            <a:xfrm>
              <a:off x="3641851" y="7414831"/>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56" name="object 464">
              <a:extLst>
                <a:ext uri="{FF2B5EF4-FFF2-40B4-BE49-F238E27FC236}">
                  <a16:creationId xmlns:a16="http://schemas.microsoft.com/office/drawing/2014/main" id="{B96E36EF-4158-BE2F-C20D-D8EB2966E01A}"/>
                </a:ext>
              </a:extLst>
            </p:cNvPr>
            <p:cNvSpPr/>
            <p:nvPr/>
          </p:nvSpPr>
          <p:spPr>
            <a:xfrm>
              <a:off x="3641839" y="741484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7" name="object 465">
              <a:extLst>
                <a:ext uri="{FF2B5EF4-FFF2-40B4-BE49-F238E27FC236}">
                  <a16:creationId xmlns:a16="http://schemas.microsoft.com/office/drawing/2014/main" id="{DD7004AD-8336-2168-10FF-7D99963ED639}"/>
                </a:ext>
              </a:extLst>
            </p:cNvPr>
            <p:cNvSpPr/>
            <p:nvPr/>
          </p:nvSpPr>
          <p:spPr>
            <a:xfrm>
              <a:off x="3619030" y="739754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58" name="object 466">
              <a:extLst>
                <a:ext uri="{FF2B5EF4-FFF2-40B4-BE49-F238E27FC236}">
                  <a16:creationId xmlns:a16="http://schemas.microsoft.com/office/drawing/2014/main" id="{485AF584-037C-4EBB-06A6-0FA40B6B87E9}"/>
                </a:ext>
              </a:extLst>
            </p:cNvPr>
            <p:cNvSpPr/>
            <p:nvPr/>
          </p:nvSpPr>
          <p:spPr>
            <a:xfrm>
              <a:off x="3619030" y="739754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59" name="object 467">
              <a:extLst>
                <a:ext uri="{FF2B5EF4-FFF2-40B4-BE49-F238E27FC236}">
                  <a16:creationId xmlns:a16="http://schemas.microsoft.com/office/drawing/2014/main" id="{2E01ABD1-08FA-3121-CD90-04C2A928AB1B}"/>
                </a:ext>
              </a:extLst>
            </p:cNvPr>
            <p:cNvSpPr/>
            <p:nvPr/>
          </p:nvSpPr>
          <p:spPr>
            <a:xfrm>
              <a:off x="3555784" y="7380261"/>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60" name="object 468">
              <a:extLst>
                <a:ext uri="{FF2B5EF4-FFF2-40B4-BE49-F238E27FC236}">
                  <a16:creationId xmlns:a16="http://schemas.microsoft.com/office/drawing/2014/main" id="{80D04F9A-3BB2-FB0B-A3BC-FE07CA549DB9}"/>
                </a:ext>
              </a:extLst>
            </p:cNvPr>
            <p:cNvSpPr/>
            <p:nvPr/>
          </p:nvSpPr>
          <p:spPr>
            <a:xfrm>
              <a:off x="3555784" y="738026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1" name="object 469">
              <a:extLst>
                <a:ext uri="{FF2B5EF4-FFF2-40B4-BE49-F238E27FC236}">
                  <a16:creationId xmlns:a16="http://schemas.microsoft.com/office/drawing/2014/main" id="{EFEFFD19-FAEE-0090-2F3F-ECEB28839E50}"/>
                </a:ext>
              </a:extLst>
            </p:cNvPr>
            <p:cNvSpPr/>
            <p:nvPr/>
          </p:nvSpPr>
          <p:spPr>
            <a:xfrm>
              <a:off x="3542309" y="7328395"/>
              <a:ext cx="5715" cy="12065"/>
            </a:xfrm>
            <a:custGeom>
              <a:avLst/>
              <a:gdLst/>
              <a:ahLst/>
              <a:cxnLst/>
              <a:rect l="l" t="t" r="r" b="b"/>
              <a:pathLst>
                <a:path w="5714" h="12065">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462" name="object 470">
              <a:extLst>
                <a:ext uri="{FF2B5EF4-FFF2-40B4-BE49-F238E27FC236}">
                  <a16:creationId xmlns:a16="http://schemas.microsoft.com/office/drawing/2014/main" id="{B0F59103-1A29-7C44-DA80-8877F4461B8C}"/>
                </a:ext>
              </a:extLst>
            </p:cNvPr>
            <p:cNvSpPr/>
            <p:nvPr/>
          </p:nvSpPr>
          <p:spPr>
            <a:xfrm>
              <a:off x="3542296" y="732838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3" name="object 471">
              <a:extLst>
                <a:ext uri="{FF2B5EF4-FFF2-40B4-BE49-F238E27FC236}">
                  <a16:creationId xmlns:a16="http://schemas.microsoft.com/office/drawing/2014/main" id="{A81DE7F7-7AC2-DDFA-FADF-6223E66C5561}"/>
                </a:ext>
              </a:extLst>
            </p:cNvPr>
            <p:cNvSpPr/>
            <p:nvPr/>
          </p:nvSpPr>
          <p:spPr>
            <a:xfrm>
              <a:off x="3347339" y="7311097"/>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64" name="object 472">
              <a:extLst>
                <a:ext uri="{FF2B5EF4-FFF2-40B4-BE49-F238E27FC236}">
                  <a16:creationId xmlns:a16="http://schemas.microsoft.com/office/drawing/2014/main" id="{3A349017-330E-6E7D-BF1F-3907B14ADA93}"/>
                </a:ext>
              </a:extLst>
            </p:cNvPr>
            <p:cNvSpPr/>
            <p:nvPr/>
          </p:nvSpPr>
          <p:spPr>
            <a:xfrm>
              <a:off x="3347339" y="731108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5" name="object 473">
              <a:extLst>
                <a:ext uri="{FF2B5EF4-FFF2-40B4-BE49-F238E27FC236}">
                  <a16:creationId xmlns:a16="http://schemas.microsoft.com/office/drawing/2014/main" id="{4EB29C11-FE6D-7D8F-2326-519FF74F29E8}"/>
                </a:ext>
              </a:extLst>
            </p:cNvPr>
            <p:cNvSpPr/>
            <p:nvPr/>
          </p:nvSpPr>
          <p:spPr>
            <a:xfrm>
              <a:off x="3307943" y="7293800"/>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66" name="object 474">
              <a:extLst>
                <a:ext uri="{FF2B5EF4-FFF2-40B4-BE49-F238E27FC236}">
                  <a16:creationId xmlns:a16="http://schemas.microsoft.com/office/drawing/2014/main" id="{5A1FB884-1945-77E1-E005-7DDFB4918C27}"/>
                </a:ext>
              </a:extLst>
            </p:cNvPr>
            <p:cNvSpPr/>
            <p:nvPr/>
          </p:nvSpPr>
          <p:spPr>
            <a:xfrm>
              <a:off x="3307930" y="729380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7" name="object 475">
              <a:extLst>
                <a:ext uri="{FF2B5EF4-FFF2-40B4-BE49-F238E27FC236}">
                  <a16:creationId xmlns:a16="http://schemas.microsoft.com/office/drawing/2014/main" id="{F5190576-D945-A21C-02E9-854E66B1CC24}"/>
                </a:ext>
              </a:extLst>
            </p:cNvPr>
            <p:cNvSpPr/>
            <p:nvPr/>
          </p:nvSpPr>
          <p:spPr>
            <a:xfrm>
              <a:off x="3373272" y="7276528"/>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68" name="object 476">
              <a:extLst>
                <a:ext uri="{FF2B5EF4-FFF2-40B4-BE49-F238E27FC236}">
                  <a16:creationId xmlns:a16="http://schemas.microsoft.com/office/drawing/2014/main" id="{7E46AD56-3B22-C007-4302-E9795EA869F4}"/>
                </a:ext>
              </a:extLst>
            </p:cNvPr>
            <p:cNvSpPr/>
            <p:nvPr/>
          </p:nvSpPr>
          <p:spPr>
            <a:xfrm>
              <a:off x="3373272" y="727650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69" name="object 477">
              <a:extLst>
                <a:ext uri="{FF2B5EF4-FFF2-40B4-BE49-F238E27FC236}">
                  <a16:creationId xmlns:a16="http://schemas.microsoft.com/office/drawing/2014/main" id="{DD9BF533-B5BF-9EFA-0B74-8E4D2FB2A0ED}"/>
                </a:ext>
              </a:extLst>
            </p:cNvPr>
            <p:cNvSpPr/>
            <p:nvPr/>
          </p:nvSpPr>
          <p:spPr>
            <a:xfrm>
              <a:off x="3346297" y="7259230"/>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70" name="object 478">
              <a:extLst>
                <a:ext uri="{FF2B5EF4-FFF2-40B4-BE49-F238E27FC236}">
                  <a16:creationId xmlns:a16="http://schemas.microsoft.com/office/drawing/2014/main" id="{1E3BF55F-1295-4C47-719E-F53334B28D51}"/>
                </a:ext>
              </a:extLst>
            </p:cNvPr>
            <p:cNvSpPr/>
            <p:nvPr/>
          </p:nvSpPr>
          <p:spPr>
            <a:xfrm>
              <a:off x="3346310" y="725923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1" name="object 479">
              <a:extLst>
                <a:ext uri="{FF2B5EF4-FFF2-40B4-BE49-F238E27FC236}">
                  <a16:creationId xmlns:a16="http://schemas.microsoft.com/office/drawing/2014/main" id="{306E653C-295B-F2D8-F936-DEF95F46CCD4}"/>
                </a:ext>
              </a:extLst>
            </p:cNvPr>
            <p:cNvSpPr/>
            <p:nvPr/>
          </p:nvSpPr>
          <p:spPr>
            <a:xfrm>
              <a:off x="3230168" y="720736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72" name="object 480">
              <a:extLst>
                <a:ext uri="{FF2B5EF4-FFF2-40B4-BE49-F238E27FC236}">
                  <a16:creationId xmlns:a16="http://schemas.microsoft.com/office/drawing/2014/main" id="{BE53BD14-39E3-98CA-22CC-F99B2CFC1348}"/>
                </a:ext>
              </a:extLst>
            </p:cNvPr>
            <p:cNvSpPr/>
            <p:nvPr/>
          </p:nvSpPr>
          <p:spPr>
            <a:xfrm>
              <a:off x="3230168" y="720735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3" name="object 481">
              <a:extLst>
                <a:ext uri="{FF2B5EF4-FFF2-40B4-BE49-F238E27FC236}">
                  <a16:creationId xmlns:a16="http://schemas.microsoft.com/office/drawing/2014/main" id="{9A743EEE-78A5-13B8-FF3D-4E0FA0C60851}"/>
                </a:ext>
              </a:extLst>
            </p:cNvPr>
            <p:cNvSpPr/>
            <p:nvPr/>
          </p:nvSpPr>
          <p:spPr>
            <a:xfrm>
              <a:off x="3425126" y="719006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74" name="object 482">
              <a:extLst>
                <a:ext uri="{FF2B5EF4-FFF2-40B4-BE49-F238E27FC236}">
                  <a16:creationId xmlns:a16="http://schemas.microsoft.com/office/drawing/2014/main" id="{0F8DAC59-9CF7-5697-2C38-A8E10BCE28F6}"/>
                </a:ext>
              </a:extLst>
            </p:cNvPr>
            <p:cNvSpPr/>
            <p:nvPr/>
          </p:nvSpPr>
          <p:spPr>
            <a:xfrm>
              <a:off x="3425113" y="719006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5" name="object 483">
              <a:extLst>
                <a:ext uri="{FF2B5EF4-FFF2-40B4-BE49-F238E27FC236}">
                  <a16:creationId xmlns:a16="http://schemas.microsoft.com/office/drawing/2014/main" id="{97FDB05C-910B-6C7A-9040-8B40CB4B97C9}"/>
                </a:ext>
              </a:extLst>
            </p:cNvPr>
            <p:cNvSpPr/>
            <p:nvPr/>
          </p:nvSpPr>
          <p:spPr>
            <a:xfrm>
              <a:off x="3453117" y="7172769"/>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76" name="object 484">
              <a:extLst>
                <a:ext uri="{FF2B5EF4-FFF2-40B4-BE49-F238E27FC236}">
                  <a16:creationId xmlns:a16="http://schemas.microsoft.com/office/drawing/2014/main" id="{43E9817A-C7F9-A344-BB5B-1B98BB21B8AF}"/>
                </a:ext>
              </a:extLst>
            </p:cNvPr>
            <p:cNvSpPr/>
            <p:nvPr/>
          </p:nvSpPr>
          <p:spPr>
            <a:xfrm>
              <a:off x="3453117" y="717276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7" name="object 485">
              <a:extLst>
                <a:ext uri="{FF2B5EF4-FFF2-40B4-BE49-F238E27FC236}">
                  <a16:creationId xmlns:a16="http://schemas.microsoft.com/office/drawing/2014/main" id="{437BE046-DA25-9157-B944-14FFEF2D300D}"/>
                </a:ext>
              </a:extLst>
            </p:cNvPr>
            <p:cNvSpPr/>
            <p:nvPr/>
          </p:nvSpPr>
          <p:spPr>
            <a:xfrm>
              <a:off x="3637699" y="7155472"/>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478" name="object 486">
              <a:extLst>
                <a:ext uri="{FF2B5EF4-FFF2-40B4-BE49-F238E27FC236}">
                  <a16:creationId xmlns:a16="http://schemas.microsoft.com/office/drawing/2014/main" id="{B852E02F-7815-BF8D-3D7C-BE545373EAC7}"/>
                </a:ext>
              </a:extLst>
            </p:cNvPr>
            <p:cNvSpPr/>
            <p:nvPr/>
          </p:nvSpPr>
          <p:spPr>
            <a:xfrm>
              <a:off x="3637699" y="715547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79" name="object 487">
              <a:extLst>
                <a:ext uri="{FF2B5EF4-FFF2-40B4-BE49-F238E27FC236}">
                  <a16:creationId xmlns:a16="http://schemas.microsoft.com/office/drawing/2014/main" id="{1EBC1308-15D1-C5C0-A846-2972D337D1F4}"/>
                </a:ext>
              </a:extLst>
            </p:cNvPr>
            <p:cNvSpPr/>
            <p:nvPr/>
          </p:nvSpPr>
          <p:spPr>
            <a:xfrm>
              <a:off x="3717544" y="7137234"/>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80" name="object 488">
              <a:extLst>
                <a:ext uri="{FF2B5EF4-FFF2-40B4-BE49-F238E27FC236}">
                  <a16:creationId xmlns:a16="http://schemas.microsoft.com/office/drawing/2014/main" id="{5ACA17C8-43F1-CD60-70DF-924FDD26A2BE}"/>
                </a:ext>
              </a:extLst>
            </p:cNvPr>
            <p:cNvSpPr/>
            <p:nvPr/>
          </p:nvSpPr>
          <p:spPr>
            <a:xfrm>
              <a:off x="3717544" y="713723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1" name="object 489">
              <a:extLst>
                <a:ext uri="{FF2B5EF4-FFF2-40B4-BE49-F238E27FC236}">
                  <a16:creationId xmlns:a16="http://schemas.microsoft.com/office/drawing/2014/main" id="{C1C87573-19F5-8A61-510B-D99248E64BBA}"/>
                </a:ext>
              </a:extLst>
            </p:cNvPr>
            <p:cNvSpPr/>
            <p:nvPr/>
          </p:nvSpPr>
          <p:spPr>
            <a:xfrm>
              <a:off x="3845102" y="7085367"/>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82" name="object 490">
              <a:extLst>
                <a:ext uri="{FF2B5EF4-FFF2-40B4-BE49-F238E27FC236}">
                  <a16:creationId xmlns:a16="http://schemas.microsoft.com/office/drawing/2014/main" id="{E86A5033-7796-7100-75B8-FF7CFC9A009E}"/>
                </a:ext>
              </a:extLst>
            </p:cNvPr>
            <p:cNvSpPr/>
            <p:nvPr/>
          </p:nvSpPr>
          <p:spPr>
            <a:xfrm>
              <a:off x="3845090" y="708535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3" name="object 491">
              <a:extLst>
                <a:ext uri="{FF2B5EF4-FFF2-40B4-BE49-F238E27FC236}">
                  <a16:creationId xmlns:a16="http://schemas.microsoft.com/office/drawing/2014/main" id="{4E067A37-B39C-D862-6BB6-01BBC3267FE7}"/>
                </a:ext>
              </a:extLst>
            </p:cNvPr>
            <p:cNvSpPr/>
            <p:nvPr/>
          </p:nvSpPr>
          <p:spPr>
            <a:xfrm>
              <a:off x="3879316" y="7068070"/>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84" name="object 492">
              <a:extLst>
                <a:ext uri="{FF2B5EF4-FFF2-40B4-BE49-F238E27FC236}">
                  <a16:creationId xmlns:a16="http://schemas.microsoft.com/office/drawing/2014/main" id="{D0E5BC37-C80A-AA84-2BA6-0B485B6BA5E4}"/>
                </a:ext>
              </a:extLst>
            </p:cNvPr>
            <p:cNvSpPr/>
            <p:nvPr/>
          </p:nvSpPr>
          <p:spPr>
            <a:xfrm>
              <a:off x="3879316" y="706807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5" name="object 493">
              <a:extLst>
                <a:ext uri="{FF2B5EF4-FFF2-40B4-BE49-F238E27FC236}">
                  <a16:creationId xmlns:a16="http://schemas.microsoft.com/office/drawing/2014/main" id="{24F80EDF-E606-822B-A188-985A241EFB86}"/>
                </a:ext>
              </a:extLst>
            </p:cNvPr>
            <p:cNvSpPr/>
            <p:nvPr/>
          </p:nvSpPr>
          <p:spPr>
            <a:xfrm>
              <a:off x="3903167" y="705079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86" name="object 494">
              <a:extLst>
                <a:ext uri="{FF2B5EF4-FFF2-40B4-BE49-F238E27FC236}">
                  <a16:creationId xmlns:a16="http://schemas.microsoft.com/office/drawing/2014/main" id="{C953F98D-3D72-DCF8-9A26-B8E187A83C21}"/>
                </a:ext>
              </a:extLst>
            </p:cNvPr>
            <p:cNvSpPr/>
            <p:nvPr/>
          </p:nvSpPr>
          <p:spPr>
            <a:xfrm>
              <a:off x="3903167" y="705077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7" name="object 495">
              <a:extLst>
                <a:ext uri="{FF2B5EF4-FFF2-40B4-BE49-F238E27FC236}">
                  <a16:creationId xmlns:a16="http://schemas.microsoft.com/office/drawing/2014/main" id="{05BF4811-887E-E4C6-B23A-1E0D045BE12C}"/>
                </a:ext>
              </a:extLst>
            </p:cNvPr>
            <p:cNvSpPr/>
            <p:nvPr/>
          </p:nvSpPr>
          <p:spPr>
            <a:xfrm>
              <a:off x="3989235" y="7033501"/>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488" name="object 496">
              <a:extLst>
                <a:ext uri="{FF2B5EF4-FFF2-40B4-BE49-F238E27FC236}">
                  <a16:creationId xmlns:a16="http://schemas.microsoft.com/office/drawing/2014/main" id="{370F17AA-8CC3-9EA7-F9F6-BEE2EE07AFB8}"/>
                </a:ext>
              </a:extLst>
            </p:cNvPr>
            <p:cNvSpPr/>
            <p:nvPr/>
          </p:nvSpPr>
          <p:spPr>
            <a:xfrm>
              <a:off x="3989235" y="703348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89" name="object 497">
              <a:extLst>
                <a:ext uri="{FF2B5EF4-FFF2-40B4-BE49-F238E27FC236}">
                  <a16:creationId xmlns:a16="http://schemas.microsoft.com/office/drawing/2014/main" id="{7DC27A3B-74B9-951E-8F20-0BEF4FF9BF20}"/>
                </a:ext>
              </a:extLst>
            </p:cNvPr>
            <p:cNvSpPr/>
            <p:nvPr/>
          </p:nvSpPr>
          <p:spPr>
            <a:xfrm>
              <a:off x="4070108" y="7016216"/>
              <a:ext cx="5715" cy="12065"/>
            </a:xfrm>
            <a:custGeom>
              <a:avLst/>
              <a:gdLst/>
              <a:ahLst/>
              <a:cxnLst/>
              <a:rect l="l" t="t" r="r" b="b"/>
              <a:pathLst>
                <a:path w="5714" h="12065">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490" name="object 498">
              <a:extLst>
                <a:ext uri="{FF2B5EF4-FFF2-40B4-BE49-F238E27FC236}">
                  <a16:creationId xmlns:a16="http://schemas.microsoft.com/office/drawing/2014/main" id="{E20F6497-25F7-FF51-25F1-725A44C53073}"/>
                </a:ext>
              </a:extLst>
            </p:cNvPr>
            <p:cNvSpPr/>
            <p:nvPr/>
          </p:nvSpPr>
          <p:spPr>
            <a:xfrm>
              <a:off x="4070108" y="701619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1" name="object 499">
              <a:extLst>
                <a:ext uri="{FF2B5EF4-FFF2-40B4-BE49-F238E27FC236}">
                  <a16:creationId xmlns:a16="http://schemas.microsoft.com/office/drawing/2014/main" id="{D12C3E2E-FD6B-06F6-16DB-8A77C2DC9DFB}"/>
                </a:ext>
              </a:extLst>
            </p:cNvPr>
            <p:cNvSpPr/>
            <p:nvPr/>
          </p:nvSpPr>
          <p:spPr>
            <a:xfrm>
              <a:off x="4135450" y="6964336"/>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492" name="object 500">
              <a:extLst>
                <a:ext uri="{FF2B5EF4-FFF2-40B4-BE49-F238E27FC236}">
                  <a16:creationId xmlns:a16="http://schemas.microsoft.com/office/drawing/2014/main" id="{A03F87C6-FAF4-223D-51A6-335046946F16}"/>
                </a:ext>
              </a:extLst>
            </p:cNvPr>
            <p:cNvSpPr/>
            <p:nvPr/>
          </p:nvSpPr>
          <p:spPr>
            <a:xfrm>
              <a:off x="4135450" y="696432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3" name="object 501">
              <a:extLst>
                <a:ext uri="{FF2B5EF4-FFF2-40B4-BE49-F238E27FC236}">
                  <a16:creationId xmlns:a16="http://schemas.microsoft.com/office/drawing/2014/main" id="{79C0F41D-78E5-4DBA-804A-E4EF61BE9DD0}"/>
                </a:ext>
              </a:extLst>
            </p:cNvPr>
            <p:cNvSpPr/>
            <p:nvPr/>
          </p:nvSpPr>
          <p:spPr>
            <a:xfrm>
              <a:off x="4108475" y="6947039"/>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494" name="object 502">
              <a:extLst>
                <a:ext uri="{FF2B5EF4-FFF2-40B4-BE49-F238E27FC236}">
                  <a16:creationId xmlns:a16="http://schemas.microsoft.com/office/drawing/2014/main" id="{AB9DCFB1-4875-70A5-E06D-4EAD03334A5E}"/>
                </a:ext>
              </a:extLst>
            </p:cNvPr>
            <p:cNvSpPr/>
            <p:nvPr/>
          </p:nvSpPr>
          <p:spPr>
            <a:xfrm>
              <a:off x="4108488" y="694703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5" name="object 503">
              <a:extLst>
                <a:ext uri="{FF2B5EF4-FFF2-40B4-BE49-F238E27FC236}">
                  <a16:creationId xmlns:a16="http://schemas.microsoft.com/office/drawing/2014/main" id="{C22FD161-549E-748E-56B1-935571B4ED55}"/>
                </a:ext>
              </a:extLst>
            </p:cNvPr>
            <p:cNvSpPr/>
            <p:nvPr/>
          </p:nvSpPr>
          <p:spPr>
            <a:xfrm>
              <a:off x="4168635" y="6929754"/>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496" name="object 504">
              <a:extLst>
                <a:ext uri="{FF2B5EF4-FFF2-40B4-BE49-F238E27FC236}">
                  <a16:creationId xmlns:a16="http://schemas.microsoft.com/office/drawing/2014/main" id="{667B7AD0-E587-93AD-30E0-9BE042484B56}"/>
                </a:ext>
              </a:extLst>
            </p:cNvPr>
            <p:cNvSpPr/>
            <p:nvPr/>
          </p:nvSpPr>
          <p:spPr>
            <a:xfrm>
              <a:off x="4168622" y="692974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7" name="object 505">
              <a:extLst>
                <a:ext uri="{FF2B5EF4-FFF2-40B4-BE49-F238E27FC236}">
                  <a16:creationId xmlns:a16="http://schemas.microsoft.com/office/drawing/2014/main" id="{C4CCBD2B-0D15-E1D5-8A23-E091A77C9BCF}"/>
                </a:ext>
              </a:extLst>
            </p:cNvPr>
            <p:cNvSpPr/>
            <p:nvPr/>
          </p:nvSpPr>
          <p:spPr>
            <a:xfrm>
              <a:off x="4155147" y="6912470"/>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498" name="object 506">
              <a:extLst>
                <a:ext uri="{FF2B5EF4-FFF2-40B4-BE49-F238E27FC236}">
                  <a16:creationId xmlns:a16="http://schemas.microsoft.com/office/drawing/2014/main" id="{471393D7-BCE3-265C-63AA-AA1B89046ED9}"/>
                </a:ext>
              </a:extLst>
            </p:cNvPr>
            <p:cNvSpPr/>
            <p:nvPr/>
          </p:nvSpPr>
          <p:spPr>
            <a:xfrm>
              <a:off x="4155147" y="691245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499" name="object 507">
              <a:extLst>
                <a:ext uri="{FF2B5EF4-FFF2-40B4-BE49-F238E27FC236}">
                  <a16:creationId xmlns:a16="http://schemas.microsoft.com/office/drawing/2014/main" id="{2500431C-8D5F-BB25-987C-17803B84D293}"/>
                </a:ext>
              </a:extLst>
            </p:cNvPr>
            <p:cNvSpPr/>
            <p:nvPr/>
          </p:nvSpPr>
          <p:spPr>
            <a:xfrm>
              <a:off x="4177957" y="6895160"/>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00" name="object 508">
              <a:extLst>
                <a:ext uri="{FF2B5EF4-FFF2-40B4-BE49-F238E27FC236}">
                  <a16:creationId xmlns:a16="http://schemas.microsoft.com/office/drawing/2014/main" id="{4E3CA3AC-57B0-D3FC-2D5F-BA8F6E7E2A36}"/>
                </a:ext>
              </a:extLst>
            </p:cNvPr>
            <p:cNvSpPr/>
            <p:nvPr/>
          </p:nvSpPr>
          <p:spPr>
            <a:xfrm>
              <a:off x="4177969" y="689516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1" name="object 509">
              <a:extLst>
                <a:ext uri="{FF2B5EF4-FFF2-40B4-BE49-F238E27FC236}">
                  <a16:creationId xmlns:a16="http://schemas.microsoft.com/office/drawing/2014/main" id="{FC739FA1-31A5-FA8F-0202-CB0B377D2E70}"/>
                </a:ext>
              </a:extLst>
            </p:cNvPr>
            <p:cNvSpPr/>
            <p:nvPr/>
          </p:nvSpPr>
          <p:spPr>
            <a:xfrm>
              <a:off x="4303433" y="6843305"/>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02" name="object 510">
              <a:extLst>
                <a:ext uri="{FF2B5EF4-FFF2-40B4-BE49-F238E27FC236}">
                  <a16:creationId xmlns:a16="http://schemas.microsoft.com/office/drawing/2014/main" id="{0127AEF6-A159-637F-8A4A-3A1AD47C6EB2}"/>
                </a:ext>
              </a:extLst>
            </p:cNvPr>
            <p:cNvSpPr/>
            <p:nvPr/>
          </p:nvSpPr>
          <p:spPr>
            <a:xfrm>
              <a:off x="4303433" y="684329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3" name="object 511">
              <a:extLst>
                <a:ext uri="{FF2B5EF4-FFF2-40B4-BE49-F238E27FC236}">
                  <a16:creationId xmlns:a16="http://schemas.microsoft.com/office/drawing/2014/main" id="{F13FC77F-34D2-3A94-4802-D43241725E36}"/>
                </a:ext>
              </a:extLst>
            </p:cNvPr>
            <p:cNvSpPr/>
            <p:nvPr/>
          </p:nvSpPr>
          <p:spPr>
            <a:xfrm>
              <a:off x="4372914" y="6826008"/>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04" name="object 512">
              <a:extLst>
                <a:ext uri="{FF2B5EF4-FFF2-40B4-BE49-F238E27FC236}">
                  <a16:creationId xmlns:a16="http://schemas.microsoft.com/office/drawing/2014/main" id="{50325EFB-9673-84DE-C3DA-8012BEDC411D}"/>
                </a:ext>
              </a:extLst>
            </p:cNvPr>
            <p:cNvSpPr/>
            <p:nvPr/>
          </p:nvSpPr>
          <p:spPr>
            <a:xfrm>
              <a:off x="4372914" y="682600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5" name="object 513">
              <a:extLst>
                <a:ext uri="{FF2B5EF4-FFF2-40B4-BE49-F238E27FC236}">
                  <a16:creationId xmlns:a16="http://schemas.microsoft.com/office/drawing/2014/main" id="{2B100234-A7C5-B3EA-C006-72A8F01404AA}"/>
                </a:ext>
              </a:extLst>
            </p:cNvPr>
            <p:cNvSpPr/>
            <p:nvPr/>
          </p:nvSpPr>
          <p:spPr>
            <a:xfrm>
              <a:off x="4381195" y="6808723"/>
              <a:ext cx="5715" cy="12065"/>
            </a:xfrm>
            <a:custGeom>
              <a:avLst/>
              <a:gdLst/>
              <a:ahLst/>
              <a:cxnLst/>
              <a:rect l="l" t="t" r="r" b="b"/>
              <a:pathLst>
                <a:path w="5714" h="12065">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506" name="object 514">
              <a:extLst>
                <a:ext uri="{FF2B5EF4-FFF2-40B4-BE49-F238E27FC236}">
                  <a16:creationId xmlns:a16="http://schemas.microsoft.com/office/drawing/2014/main" id="{F0CFAA8A-AB81-AADA-8B76-AB01D89026C5}"/>
                </a:ext>
              </a:extLst>
            </p:cNvPr>
            <p:cNvSpPr/>
            <p:nvPr/>
          </p:nvSpPr>
          <p:spPr>
            <a:xfrm>
              <a:off x="4381207" y="680871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7" name="object 515">
              <a:extLst>
                <a:ext uri="{FF2B5EF4-FFF2-40B4-BE49-F238E27FC236}">
                  <a16:creationId xmlns:a16="http://schemas.microsoft.com/office/drawing/2014/main" id="{30B92877-E740-CC07-229C-533113993EC2}"/>
                </a:ext>
              </a:extLst>
            </p:cNvPr>
            <p:cNvSpPr/>
            <p:nvPr/>
          </p:nvSpPr>
          <p:spPr>
            <a:xfrm>
              <a:off x="4583417" y="679142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08" name="object 516">
              <a:extLst>
                <a:ext uri="{FF2B5EF4-FFF2-40B4-BE49-F238E27FC236}">
                  <a16:creationId xmlns:a16="http://schemas.microsoft.com/office/drawing/2014/main" id="{A92D5C61-9B25-34DA-2386-300628A61E8D}"/>
                </a:ext>
              </a:extLst>
            </p:cNvPr>
            <p:cNvSpPr/>
            <p:nvPr/>
          </p:nvSpPr>
          <p:spPr>
            <a:xfrm>
              <a:off x="4583417" y="679142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09" name="object 517">
              <a:extLst>
                <a:ext uri="{FF2B5EF4-FFF2-40B4-BE49-F238E27FC236}">
                  <a16:creationId xmlns:a16="http://schemas.microsoft.com/office/drawing/2014/main" id="{8C6C3B2A-F2C7-29FF-47A5-6C33148F9D1B}"/>
                </a:ext>
              </a:extLst>
            </p:cNvPr>
            <p:cNvSpPr/>
            <p:nvPr/>
          </p:nvSpPr>
          <p:spPr>
            <a:xfrm>
              <a:off x="4499432" y="6774141"/>
              <a:ext cx="5715" cy="12065"/>
            </a:xfrm>
            <a:custGeom>
              <a:avLst/>
              <a:gdLst/>
              <a:ahLst/>
              <a:cxnLst/>
              <a:rect l="l" t="t" r="r" b="b"/>
              <a:pathLst>
                <a:path w="5714" h="12065">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510" name="object 518">
              <a:extLst>
                <a:ext uri="{FF2B5EF4-FFF2-40B4-BE49-F238E27FC236}">
                  <a16:creationId xmlns:a16="http://schemas.microsoft.com/office/drawing/2014/main" id="{29BE9B57-D03B-04DE-9BA7-151AB48301CF}"/>
                </a:ext>
              </a:extLst>
            </p:cNvPr>
            <p:cNvSpPr/>
            <p:nvPr/>
          </p:nvSpPr>
          <p:spPr>
            <a:xfrm>
              <a:off x="4499432" y="677412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1" name="object 519">
              <a:extLst>
                <a:ext uri="{FF2B5EF4-FFF2-40B4-BE49-F238E27FC236}">
                  <a16:creationId xmlns:a16="http://schemas.microsoft.com/office/drawing/2014/main" id="{D58BC18A-CA66-2953-AB1A-1F12DEF19F51}"/>
                </a:ext>
              </a:extLst>
            </p:cNvPr>
            <p:cNvSpPr/>
            <p:nvPr/>
          </p:nvSpPr>
          <p:spPr>
            <a:xfrm>
              <a:off x="4396765" y="6721322"/>
              <a:ext cx="5715" cy="12065"/>
            </a:xfrm>
            <a:custGeom>
              <a:avLst/>
              <a:gdLst/>
              <a:ahLst/>
              <a:cxnLst/>
              <a:rect l="l" t="t" r="r" b="b"/>
              <a:pathLst>
                <a:path w="5714" h="12065">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512" name="object 520">
              <a:extLst>
                <a:ext uri="{FF2B5EF4-FFF2-40B4-BE49-F238E27FC236}">
                  <a16:creationId xmlns:a16="http://schemas.microsoft.com/office/drawing/2014/main" id="{834DD967-C556-8A9C-1338-74CEAB3B5F23}"/>
                </a:ext>
              </a:extLst>
            </p:cNvPr>
            <p:cNvSpPr/>
            <p:nvPr/>
          </p:nvSpPr>
          <p:spPr>
            <a:xfrm>
              <a:off x="4396765" y="672130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3" name="object 521">
              <a:extLst>
                <a:ext uri="{FF2B5EF4-FFF2-40B4-BE49-F238E27FC236}">
                  <a16:creationId xmlns:a16="http://schemas.microsoft.com/office/drawing/2014/main" id="{421088D5-1813-9DE4-75C4-3EDA756D786C}"/>
                </a:ext>
              </a:extLst>
            </p:cNvPr>
            <p:cNvSpPr/>
            <p:nvPr/>
          </p:nvSpPr>
          <p:spPr>
            <a:xfrm>
              <a:off x="4344911" y="6703999"/>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14" name="object 522">
              <a:extLst>
                <a:ext uri="{FF2B5EF4-FFF2-40B4-BE49-F238E27FC236}">
                  <a16:creationId xmlns:a16="http://schemas.microsoft.com/office/drawing/2014/main" id="{C23EBF8A-F75A-4F9A-BC88-E3C8A6CCBEB3}"/>
                </a:ext>
              </a:extLst>
            </p:cNvPr>
            <p:cNvSpPr/>
            <p:nvPr/>
          </p:nvSpPr>
          <p:spPr>
            <a:xfrm>
              <a:off x="4344911" y="670401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5" name="object 523">
              <a:extLst>
                <a:ext uri="{FF2B5EF4-FFF2-40B4-BE49-F238E27FC236}">
                  <a16:creationId xmlns:a16="http://schemas.microsoft.com/office/drawing/2014/main" id="{F6D6A925-8E8E-4358-78B3-C2FDC1A972C9}"/>
                </a:ext>
              </a:extLst>
            </p:cNvPr>
            <p:cNvSpPr/>
            <p:nvPr/>
          </p:nvSpPr>
          <p:spPr>
            <a:xfrm>
              <a:off x="4374984" y="6686727"/>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16" name="object 524">
              <a:extLst>
                <a:ext uri="{FF2B5EF4-FFF2-40B4-BE49-F238E27FC236}">
                  <a16:creationId xmlns:a16="http://schemas.microsoft.com/office/drawing/2014/main" id="{7D8139BA-4F9D-0323-2885-8FE3D4239044}"/>
                </a:ext>
              </a:extLst>
            </p:cNvPr>
            <p:cNvSpPr/>
            <p:nvPr/>
          </p:nvSpPr>
          <p:spPr>
            <a:xfrm>
              <a:off x="4374984" y="668672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7" name="object 525">
              <a:extLst>
                <a:ext uri="{FF2B5EF4-FFF2-40B4-BE49-F238E27FC236}">
                  <a16:creationId xmlns:a16="http://schemas.microsoft.com/office/drawing/2014/main" id="{542F7765-C43F-DF84-3600-1F86B14FE731}"/>
                </a:ext>
              </a:extLst>
            </p:cNvPr>
            <p:cNvSpPr/>
            <p:nvPr/>
          </p:nvSpPr>
          <p:spPr>
            <a:xfrm>
              <a:off x="4298264" y="6669430"/>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18" name="object 526">
              <a:extLst>
                <a:ext uri="{FF2B5EF4-FFF2-40B4-BE49-F238E27FC236}">
                  <a16:creationId xmlns:a16="http://schemas.microsoft.com/office/drawing/2014/main" id="{9A3399F3-1CE3-5658-34E3-4E80DAA67CA4}"/>
                </a:ext>
              </a:extLst>
            </p:cNvPr>
            <p:cNvSpPr/>
            <p:nvPr/>
          </p:nvSpPr>
          <p:spPr>
            <a:xfrm>
              <a:off x="4298251" y="666943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19" name="object 527">
              <a:extLst>
                <a:ext uri="{FF2B5EF4-FFF2-40B4-BE49-F238E27FC236}">
                  <a16:creationId xmlns:a16="http://schemas.microsoft.com/office/drawing/2014/main" id="{D7242007-71DE-E3C5-7ECF-5BA30CE11C42}"/>
                </a:ext>
              </a:extLst>
            </p:cNvPr>
            <p:cNvSpPr/>
            <p:nvPr/>
          </p:nvSpPr>
          <p:spPr>
            <a:xfrm>
              <a:off x="4329366" y="6652145"/>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20" name="object 528">
              <a:extLst>
                <a:ext uri="{FF2B5EF4-FFF2-40B4-BE49-F238E27FC236}">
                  <a16:creationId xmlns:a16="http://schemas.microsoft.com/office/drawing/2014/main" id="{BE8840DA-F3E8-D8FB-7ACE-567FA2840519}"/>
                </a:ext>
              </a:extLst>
            </p:cNvPr>
            <p:cNvSpPr/>
            <p:nvPr/>
          </p:nvSpPr>
          <p:spPr>
            <a:xfrm>
              <a:off x="4329353" y="665213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1" name="object 529">
              <a:extLst>
                <a:ext uri="{FF2B5EF4-FFF2-40B4-BE49-F238E27FC236}">
                  <a16:creationId xmlns:a16="http://schemas.microsoft.com/office/drawing/2014/main" id="{65F020D8-9B4E-8DA7-A8E4-B0AA263D5136}"/>
                </a:ext>
              </a:extLst>
            </p:cNvPr>
            <p:cNvSpPr/>
            <p:nvPr/>
          </p:nvSpPr>
          <p:spPr>
            <a:xfrm>
              <a:off x="4330407" y="6600278"/>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22" name="object 530">
              <a:extLst>
                <a:ext uri="{FF2B5EF4-FFF2-40B4-BE49-F238E27FC236}">
                  <a16:creationId xmlns:a16="http://schemas.microsoft.com/office/drawing/2014/main" id="{713E9DC4-BEC8-6D30-631D-A8B8613C705E}"/>
                </a:ext>
              </a:extLst>
            </p:cNvPr>
            <p:cNvSpPr/>
            <p:nvPr/>
          </p:nvSpPr>
          <p:spPr>
            <a:xfrm>
              <a:off x="4330395" y="660026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3" name="object 531">
              <a:extLst>
                <a:ext uri="{FF2B5EF4-FFF2-40B4-BE49-F238E27FC236}">
                  <a16:creationId xmlns:a16="http://schemas.microsoft.com/office/drawing/2014/main" id="{B5B9D227-4F89-37C7-FEE1-B8FFF0046847}"/>
                </a:ext>
              </a:extLst>
            </p:cNvPr>
            <p:cNvSpPr/>
            <p:nvPr/>
          </p:nvSpPr>
          <p:spPr>
            <a:xfrm>
              <a:off x="4248467" y="6582968"/>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24" name="object 532">
              <a:extLst>
                <a:ext uri="{FF2B5EF4-FFF2-40B4-BE49-F238E27FC236}">
                  <a16:creationId xmlns:a16="http://schemas.microsoft.com/office/drawing/2014/main" id="{B0AFDC80-73CC-B7B2-E230-E3FBF355B884}"/>
                </a:ext>
              </a:extLst>
            </p:cNvPr>
            <p:cNvSpPr/>
            <p:nvPr/>
          </p:nvSpPr>
          <p:spPr>
            <a:xfrm>
              <a:off x="4248480" y="658296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5" name="object 533">
              <a:extLst>
                <a:ext uri="{FF2B5EF4-FFF2-40B4-BE49-F238E27FC236}">
                  <a16:creationId xmlns:a16="http://schemas.microsoft.com/office/drawing/2014/main" id="{F7D23B9C-4739-B593-F006-A1644371F736}"/>
                </a:ext>
              </a:extLst>
            </p:cNvPr>
            <p:cNvSpPr/>
            <p:nvPr/>
          </p:nvSpPr>
          <p:spPr>
            <a:xfrm>
              <a:off x="4312767" y="656569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26" name="object 534">
              <a:extLst>
                <a:ext uri="{FF2B5EF4-FFF2-40B4-BE49-F238E27FC236}">
                  <a16:creationId xmlns:a16="http://schemas.microsoft.com/office/drawing/2014/main" id="{E31D584D-9081-2098-5731-FCDFBBFEA447}"/>
                </a:ext>
              </a:extLst>
            </p:cNvPr>
            <p:cNvSpPr/>
            <p:nvPr/>
          </p:nvSpPr>
          <p:spPr>
            <a:xfrm>
              <a:off x="4312767" y="656569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7" name="object 535">
              <a:extLst>
                <a:ext uri="{FF2B5EF4-FFF2-40B4-BE49-F238E27FC236}">
                  <a16:creationId xmlns:a16="http://schemas.microsoft.com/office/drawing/2014/main" id="{FA3278D4-B45B-CF98-74F2-287CAD3F899C}"/>
                </a:ext>
              </a:extLst>
            </p:cNvPr>
            <p:cNvSpPr/>
            <p:nvPr/>
          </p:nvSpPr>
          <p:spPr>
            <a:xfrm>
              <a:off x="4284776" y="6548399"/>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28" name="object 536">
              <a:extLst>
                <a:ext uri="{FF2B5EF4-FFF2-40B4-BE49-F238E27FC236}">
                  <a16:creationId xmlns:a16="http://schemas.microsoft.com/office/drawing/2014/main" id="{62A11DF2-55D7-58E1-E4BA-8988A1EFCE92}"/>
                </a:ext>
              </a:extLst>
            </p:cNvPr>
            <p:cNvSpPr/>
            <p:nvPr/>
          </p:nvSpPr>
          <p:spPr>
            <a:xfrm>
              <a:off x="4284764" y="6548399"/>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29" name="object 537">
              <a:extLst>
                <a:ext uri="{FF2B5EF4-FFF2-40B4-BE49-F238E27FC236}">
                  <a16:creationId xmlns:a16="http://schemas.microsoft.com/office/drawing/2014/main" id="{F629FF97-949C-BC20-2E97-0EB007D8545C}"/>
                </a:ext>
              </a:extLst>
            </p:cNvPr>
            <p:cNvSpPr/>
            <p:nvPr/>
          </p:nvSpPr>
          <p:spPr>
            <a:xfrm>
              <a:off x="4241228" y="6531114"/>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30" name="object 538">
              <a:extLst>
                <a:ext uri="{FF2B5EF4-FFF2-40B4-BE49-F238E27FC236}">
                  <a16:creationId xmlns:a16="http://schemas.microsoft.com/office/drawing/2014/main" id="{570C2B08-3809-06E5-859E-BE1E1D16C64A}"/>
                </a:ext>
              </a:extLst>
            </p:cNvPr>
            <p:cNvSpPr/>
            <p:nvPr/>
          </p:nvSpPr>
          <p:spPr>
            <a:xfrm>
              <a:off x="4241215" y="653111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1" name="object 539">
              <a:extLst>
                <a:ext uri="{FF2B5EF4-FFF2-40B4-BE49-F238E27FC236}">
                  <a16:creationId xmlns:a16="http://schemas.microsoft.com/office/drawing/2014/main" id="{1503B227-E404-5257-1C26-57ECCB852F4C}"/>
                </a:ext>
              </a:extLst>
            </p:cNvPr>
            <p:cNvSpPr/>
            <p:nvPr/>
          </p:nvSpPr>
          <p:spPr>
            <a:xfrm>
              <a:off x="4276470" y="647923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32" name="object 540">
              <a:extLst>
                <a:ext uri="{FF2B5EF4-FFF2-40B4-BE49-F238E27FC236}">
                  <a16:creationId xmlns:a16="http://schemas.microsoft.com/office/drawing/2014/main" id="{ABD1888E-5FFE-3A11-2A05-DA342B1F91B1}"/>
                </a:ext>
              </a:extLst>
            </p:cNvPr>
            <p:cNvSpPr/>
            <p:nvPr/>
          </p:nvSpPr>
          <p:spPr>
            <a:xfrm>
              <a:off x="4276470" y="647923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3" name="object 541">
              <a:extLst>
                <a:ext uri="{FF2B5EF4-FFF2-40B4-BE49-F238E27FC236}">
                  <a16:creationId xmlns:a16="http://schemas.microsoft.com/office/drawing/2014/main" id="{AA8C8A21-4667-73AF-F98E-134A47F66892}"/>
                </a:ext>
              </a:extLst>
            </p:cNvPr>
            <p:cNvSpPr/>
            <p:nvPr/>
          </p:nvSpPr>
          <p:spPr>
            <a:xfrm>
              <a:off x="4331436" y="646195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34" name="object 542">
              <a:extLst>
                <a:ext uri="{FF2B5EF4-FFF2-40B4-BE49-F238E27FC236}">
                  <a16:creationId xmlns:a16="http://schemas.microsoft.com/office/drawing/2014/main" id="{816A67AF-5D0A-BBB9-835F-FCE30C7C9B0B}"/>
                </a:ext>
              </a:extLst>
            </p:cNvPr>
            <p:cNvSpPr/>
            <p:nvPr/>
          </p:nvSpPr>
          <p:spPr>
            <a:xfrm>
              <a:off x="4331436" y="646193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5" name="object 543">
              <a:extLst>
                <a:ext uri="{FF2B5EF4-FFF2-40B4-BE49-F238E27FC236}">
                  <a16:creationId xmlns:a16="http://schemas.microsoft.com/office/drawing/2014/main" id="{DAEFBD2F-7E14-F7FD-C723-1AC0436E485C}"/>
                </a:ext>
              </a:extLst>
            </p:cNvPr>
            <p:cNvSpPr/>
            <p:nvPr/>
          </p:nvSpPr>
          <p:spPr>
            <a:xfrm>
              <a:off x="4292028" y="644465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36" name="object 544">
              <a:extLst>
                <a:ext uri="{FF2B5EF4-FFF2-40B4-BE49-F238E27FC236}">
                  <a16:creationId xmlns:a16="http://schemas.microsoft.com/office/drawing/2014/main" id="{91DE60B7-D5B3-28F5-EA87-F576FBF13A9E}"/>
                </a:ext>
              </a:extLst>
            </p:cNvPr>
            <p:cNvSpPr/>
            <p:nvPr/>
          </p:nvSpPr>
          <p:spPr>
            <a:xfrm>
              <a:off x="4292028" y="644465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7" name="object 545">
              <a:extLst>
                <a:ext uri="{FF2B5EF4-FFF2-40B4-BE49-F238E27FC236}">
                  <a16:creationId xmlns:a16="http://schemas.microsoft.com/office/drawing/2014/main" id="{DF2CF8B7-32E3-E71B-2D3C-75FDDD3355D3}"/>
                </a:ext>
              </a:extLst>
            </p:cNvPr>
            <p:cNvSpPr/>
            <p:nvPr/>
          </p:nvSpPr>
          <p:spPr>
            <a:xfrm>
              <a:off x="4198708" y="6427380"/>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38" name="object 546">
              <a:extLst>
                <a:ext uri="{FF2B5EF4-FFF2-40B4-BE49-F238E27FC236}">
                  <a16:creationId xmlns:a16="http://schemas.microsoft.com/office/drawing/2014/main" id="{FDBD15F4-233E-537E-D096-E352EC46E207}"/>
                </a:ext>
              </a:extLst>
            </p:cNvPr>
            <p:cNvSpPr/>
            <p:nvPr/>
          </p:nvSpPr>
          <p:spPr>
            <a:xfrm>
              <a:off x="4198696" y="642735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39" name="object 547">
              <a:extLst>
                <a:ext uri="{FF2B5EF4-FFF2-40B4-BE49-F238E27FC236}">
                  <a16:creationId xmlns:a16="http://schemas.microsoft.com/office/drawing/2014/main" id="{DD603B70-457C-BEF0-3753-66A8E8CB72CD}"/>
                </a:ext>
              </a:extLst>
            </p:cNvPr>
            <p:cNvSpPr/>
            <p:nvPr/>
          </p:nvSpPr>
          <p:spPr>
            <a:xfrm>
              <a:off x="4289945" y="6410083"/>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40" name="object 548">
              <a:extLst>
                <a:ext uri="{FF2B5EF4-FFF2-40B4-BE49-F238E27FC236}">
                  <a16:creationId xmlns:a16="http://schemas.microsoft.com/office/drawing/2014/main" id="{1397D3E1-FFF8-0893-112B-E35A02975BAA}"/>
                </a:ext>
              </a:extLst>
            </p:cNvPr>
            <p:cNvSpPr/>
            <p:nvPr/>
          </p:nvSpPr>
          <p:spPr>
            <a:xfrm>
              <a:off x="4289958" y="641007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1" name="object 549">
              <a:extLst>
                <a:ext uri="{FF2B5EF4-FFF2-40B4-BE49-F238E27FC236}">
                  <a16:creationId xmlns:a16="http://schemas.microsoft.com/office/drawing/2014/main" id="{6E64BB31-96D7-A62C-5D42-CDC340A825DA}"/>
                </a:ext>
              </a:extLst>
            </p:cNvPr>
            <p:cNvSpPr/>
            <p:nvPr/>
          </p:nvSpPr>
          <p:spPr>
            <a:xfrm>
              <a:off x="4247438" y="635820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42" name="object 550">
              <a:extLst>
                <a:ext uri="{FF2B5EF4-FFF2-40B4-BE49-F238E27FC236}">
                  <a16:creationId xmlns:a16="http://schemas.microsoft.com/office/drawing/2014/main" id="{B779CEF7-8C71-E050-CE71-0139E60427F5}"/>
                </a:ext>
              </a:extLst>
            </p:cNvPr>
            <p:cNvSpPr/>
            <p:nvPr/>
          </p:nvSpPr>
          <p:spPr>
            <a:xfrm>
              <a:off x="4247438" y="635820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3" name="object 551">
              <a:extLst>
                <a:ext uri="{FF2B5EF4-FFF2-40B4-BE49-F238E27FC236}">
                  <a16:creationId xmlns:a16="http://schemas.microsoft.com/office/drawing/2014/main" id="{4B3C7929-E126-1E15-926E-E7B5F0574D13}"/>
                </a:ext>
              </a:extLst>
            </p:cNvPr>
            <p:cNvSpPr/>
            <p:nvPr/>
          </p:nvSpPr>
          <p:spPr>
            <a:xfrm>
              <a:off x="4220476" y="6340906"/>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44" name="object 552">
              <a:extLst>
                <a:ext uri="{FF2B5EF4-FFF2-40B4-BE49-F238E27FC236}">
                  <a16:creationId xmlns:a16="http://schemas.microsoft.com/office/drawing/2014/main" id="{2A20E1EA-4B26-C267-78D6-76386DB3D63C}"/>
                </a:ext>
              </a:extLst>
            </p:cNvPr>
            <p:cNvSpPr/>
            <p:nvPr/>
          </p:nvSpPr>
          <p:spPr>
            <a:xfrm>
              <a:off x="4220476" y="634091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5" name="object 553">
              <a:extLst>
                <a:ext uri="{FF2B5EF4-FFF2-40B4-BE49-F238E27FC236}">
                  <a16:creationId xmlns:a16="http://schemas.microsoft.com/office/drawing/2014/main" id="{C7D81A8E-697B-F623-D077-B8F9CD9720AC}"/>
                </a:ext>
              </a:extLst>
            </p:cNvPr>
            <p:cNvSpPr/>
            <p:nvPr/>
          </p:nvSpPr>
          <p:spPr>
            <a:xfrm>
              <a:off x="4239158" y="6322669"/>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46" name="object 554">
              <a:extLst>
                <a:ext uri="{FF2B5EF4-FFF2-40B4-BE49-F238E27FC236}">
                  <a16:creationId xmlns:a16="http://schemas.microsoft.com/office/drawing/2014/main" id="{72B5F77E-0872-EED3-B992-C3D603B88CEB}"/>
                </a:ext>
              </a:extLst>
            </p:cNvPr>
            <p:cNvSpPr/>
            <p:nvPr/>
          </p:nvSpPr>
          <p:spPr>
            <a:xfrm>
              <a:off x="4239145" y="632265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7" name="object 555">
              <a:extLst>
                <a:ext uri="{FF2B5EF4-FFF2-40B4-BE49-F238E27FC236}">
                  <a16:creationId xmlns:a16="http://schemas.microsoft.com/office/drawing/2014/main" id="{D6BF5C65-6355-2098-23DA-20078B562DC1}"/>
                </a:ext>
              </a:extLst>
            </p:cNvPr>
            <p:cNvSpPr/>
            <p:nvPr/>
          </p:nvSpPr>
          <p:spPr>
            <a:xfrm>
              <a:off x="4326242" y="6305384"/>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548" name="object 556">
              <a:extLst>
                <a:ext uri="{FF2B5EF4-FFF2-40B4-BE49-F238E27FC236}">
                  <a16:creationId xmlns:a16="http://schemas.microsoft.com/office/drawing/2014/main" id="{D9766311-8762-3791-AC46-F5C00D757DA3}"/>
                </a:ext>
              </a:extLst>
            </p:cNvPr>
            <p:cNvSpPr/>
            <p:nvPr/>
          </p:nvSpPr>
          <p:spPr>
            <a:xfrm>
              <a:off x="4326242" y="630535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49" name="object 557">
              <a:extLst>
                <a:ext uri="{FF2B5EF4-FFF2-40B4-BE49-F238E27FC236}">
                  <a16:creationId xmlns:a16="http://schemas.microsoft.com/office/drawing/2014/main" id="{2CF796C6-4E0C-7BA0-9390-A5435897C25A}"/>
                </a:ext>
              </a:extLst>
            </p:cNvPr>
            <p:cNvSpPr/>
            <p:nvPr/>
          </p:nvSpPr>
          <p:spPr>
            <a:xfrm>
              <a:off x="4299280" y="628807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50" name="object 558">
              <a:extLst>
                <a:ext uri="{FF2B5EF4-FFF2-40B4-BE49-F238E27FC236}">
                  <a16:creationId xmlns:a16="http://schemas.microsoft.com/office/drawing/2014/main" id="{6180D212-E581-91AA-757F-8B498D113C05}"/>
                </a:ext>
              </a:extLst>
            </p:cNvPr>
            <p:cNvSpPr/>
            <p:nvPr/>
          </p:nvSpPr>
          <p:spPr>
            <a:xfrm>
              <a:off x="4299280" y="628808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1" name="object 559">
              <a:extLst>
                <a:ext uri="{FF2B5EF4-FFF2-40B4-BE49-F238E27FC236}">
                  <a16:creationId xmlns:a16="http://schemas.microsoft.com/office/drawing/2014/main" id="{88249168-FBAD-C127-FACA-CE5D73D04D73}"/>
                </a:ext>
              </a:extLst>
            </p:cNvPr>
            <p:cNvSpPr/>
            <p:nvPr/>
          </p:nvSpPr>
          <p:spPr>
            <a:xfrm>
              <a:off x="4465205" y="6236220"/>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52" name="object 560">
              <a:extLst>
                <a:ext uri="{FF2B5EF4-FFF2-40B4-BE49-F238E27FC236}">
                  <a16:creationId xmlns:a16="http://schemas.microsoft.com/office/drawing/2014/main" id="{A7007EC4-570C-6DF9-F24C-1BF25CE780F5}"/>
                </a:ext>
              </a:extLst>
            </p:cNvPr>
            <p:cNvSpPr/>
            <p:nvPr/>
          </p:nvSpPr>
          <p:spPr>
            <a:xfrm>
              <a:off x="4465192" y="623620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3" name="object 561">
              <a:extLst>
                <a:ext uri="{FF2B5EF4-FFF2-40B4-BE49-F238E27FC236}">
                  <a16:creationId xmlns:a16="http://schemas.microsoft.com/office/drawing/2014/main" id="{ED0F6D80-0F4F-D65C-EFB4-98878213624D}"/>
                </a:ext>
              </a:extLst>
            </p:cNvPr>
            <p:cNvSpPr/>
            <p:nvPr/>
          </p:nvSpPr>
          <p:spPr>
            <a:xfrm>
              <a:off x="4545063" y="621892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54" name="object 562">
              <a:extLst>
                <a:ext uri="{FF2B5EF4-FFF2-40B4-BE49-F238E27FC236}">
                  <a16:creationId xmlns:a16="http://schemas.microsoft.com/office/drawing/2014/main" id="{39362655-46D5-A549-DDDF-AC2CC180C7E0}"/>
                </a:ext>
              </a:extLst>
            </p:cNvPr>
            <p:cNvSpPr/>
            <p:nvPr/>
          </p:nvSpPr>
          <p:spPr>
            <a:xfrm>
              <a:off x="4545050" y="621892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5" name="object 563">
              <a:extLst>
                <a:ext uri="{FF2B5EF4-FFF2-40B4-BE49-F238E27FC236}">
                  <a16:creationId xmlns:a16="http://schemas.microsoft.com/office/drawing/2014/main" id="{E1B87F57-1D43-5A56-4358-1877BFCEDB10}"/>
                </a:ext>
              </a:extLst>
            </p:cNvPr>
            <p:cNvSpPr/>
            <p:nvPr/>
          </p:nvSpPr>
          <p:spPr>
            <a:xfrm>
              <a:off x="4406099" y="6201651"/>
              <a:ext cx="5715" cy="12065"/>
            </a:xfrm>
            <a:custGeom>
              <a:avLst/>
              <a:gdLst/>
              <a:ahLst/>
              <a:cxnLst/>
              <a:rect l="l" t="t" r="r" b="b"/>
              <a:pathLst>
                <a:path w="5714" h="12064">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556" name="object 564">
              <a:extLst>
                <a:ext uri="{FF2B5EF4-FFF2-40B4-BE49-F238E27FC236}">
                  <a16:creationId xmlns:a16="http://schemas.microsoft.com/office/drawing/2014/main" id="{C465F22F-D9C4-D1FE-B7CF-D23084C67623}"/>
                </a:ext>
              </a:extLst>
            </p:cNvPr>
            <p:cNvSpPr/>
            <p:nvPr/>
          </p:nvSpPr>
          <p:spPr>
            <a:xfrm>
              <a:off x="4406087" y="620162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7" name="object 565">
              <a:extLst>
                <a:ext uri="{FF2B5EF4-FFF2-40B4-BE49-F238E27FC236}">
                  <a16:creationId xmlns:a16="http://schemas.microsoft.com/office/drawing/2014/main" id="{188A8874-5ED9-D37C-0DEF-EB65F256ED71}"/>
                </a:ext>
              </a:extLst>
            </p:cNvPr>
            <p:cNvSpPr/>
            <p:nvPr/>
          </p:nvSpPr>
          <p:spPr>
            <a:xfrm>
              <a:off x="4295139" y="618434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58" name="object 566">
              <a:extLst>
                <a:ext uri="{FF2B5EF4-FFF2-40B4-BE49-F238E27FC236}">
                  <a16:creationId xmlns:a16="http://schemas.microsoft.com/office/drawing/2014/main" id="{C9227521-0C8F-4DA1-474A-39A1CC465C8D}"/>
                </a:ext>
              </a:extLst>
            </p:cNvPr>
            <p:cNvSpPr/>
            <p:nvPr/>
          </p:nvSpPr>
          <p:spPr>
            <a:xfrm>
              <a:off x="4295139" y="618434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59" name="object 567">
              <a:extLst>
                <a:ext uri="{FF2B5EF4-FFF2-40B4-BE49-F238E27FC236}">
                  <a16:creationId xmlns:a16="http://schemas.microsoft.com/office/drawing/2014/main" id="{CAC1BA68-9A76-2EE5-1DC8-B21B0F5446A1}"/>
                </a:ext>
              </a:extLst>
            </p:cNvPr>
            <p:cNvSpPr/>
            <p:nvPr/>
          </p:nvSpPr>
          <p:spPr>
            <a:xfrm>
              <a:off x="4355287" y="6167056"/>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60" name="object 568">
              <a:extLst>
                <a:ext uri="{FF2B5EF4-FFF2-40B4-BE49-F238E27FC236}">
                  <a16:creationId xmlns:a16="http://schemas.microsoft.com/office/drawing/2014/main" id="{004DE886-5946-18BA-8EBA-059B3F989F53}"/>
                </a:ext>
              </a:extLst>
            </p:cNvPr>
            <p:cNvSpPr/>
            <p:nvPr/>
          </p:nvSpPr>
          <p:spPr>
            <a:xfrm>
              <a:off x="4355287" y="616704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1" name="object 569">
              <a:extLst>
                <a:ext uri="{FF2B5EF4-FFF2-40B4-BE49-F238E27FC236}">
                  <a16:creationId xmlns:a16="http://schemas.microsoft.com/office/drawing/2014/main" id="{252256AC-0D2D-E4B6-6FF6-57355E428215}"/>
                </a:ext>
              </a:extLst>
            </p:cNvPr>
            <p:cNvSpPr/>
            <p:nvPr/>
          </p:nvSpPr>
          <p:spPr>
            <a:xfrm>
              <a:off x="4382249" y="6115177"/>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62" name="object 570">
              <a:extLst>
                <a:ext uri="{FF2B5EF4-FFF2-40B4-BE49-F238E27FC236}">
                  <a16:creationId xmlns:a16="http://schemas.microsoft.com/office/drawing/2014/main" id="{EDC47489-8F9F-4F23-5E8D-0C5853889FFD}"/>
                </a:ext>
              </a:extLst>
            </p:cNvPr>
            <p:cNvSpPr/>
            <p:nvPr/>
          </p:nvSpPr>
          <p:spPr>
            <a:xfrm>
              <a:off x="4382249" y="611517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3" name="object 571">
              <a:extLst>
                <a:ext uri="{FF2B5EF4-FFF2-40B4-BE49-F238E27FC236}">
                  <a16:creationId xmlns:a16="http://schemas.microsoft.com/office/drawing/2014/main" id="{BC77CEB3-ADDA-5763-85D1-4AFABD0092DA}"/>
                </a:ext>
              </a:extLst>
            </p:cNvPr>
            <p:cNvSpPr/>
            <p:nvPr/>
          </p:nvSpPr>
          <p:spPr>
            <a:xfrm>
              <a:off x="4337646" y="6097892"/>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564" name="object 572">
              <a:extLst>
                <a:ext uri="{FF2B5EF4-FFF2-40B4-BE49-F238E27FC236}">
                  <a16:creationId xmlns:a16="http://schemas.microsoft.com/office/drawing/2014/main" id="{A1F13E64-9931-E498-DC2C-41023966FDFC}"/>
                </a:ext>
              </a:extLst>
            </p:cNvPr>
            <p:cNvSpPr/>
            <p:nvPr/>
          </p:nvSpPr>
          <p:spPr>
            <a:xfrm>
              <a:off x="4337659" y="609789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5" name="object 573">
              <a:extLst>
                <a:ext uri="{FF2B5EF4-FFF2-40B4-BE49-F238E27FC236}">
                  <a16:creationId xmlns:a16="http://schemas.microsoft.com/office/drawing/2014/main" id="{799B2042-7B1A-DB61-4537-30CBE84D02C1}"/>
                </a:ext>
              </a:extLst>
            </p:cNvPr>
            <p:cNvSpPr/>
            <p:nvPr/>
          </p:nvSpPr>
          <p:spPr>
            <a:xfrm>
              <a:off x="4407128" y="608059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66" name="object 574">
              <a:extLst>
                <a:ext uri="{FF2B5EF4-FFF2-40B4-BE49-F238E27FC236}">
                  <a16:creationId xmlns:a16="http://schemas.microsoft.com/office/drawing/2014/main" id="{1CAB65AB-707A-BB83-FA51-6604C37424A4}"/>
                </a:ext>
              </a:extLst>
            </p:cNvPr>
            <p:cNvSpPr/>
            <p:nvPr/>
          </p:nvSpPr>
          <p:spPr>
            <a:xfrm>
              <a:off x="4407128" y="608059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7" name="object 575">
              <a:extLst>
                <a:ext uri="{FF2B5EF4-FFF2-40B4-BE49-F238E27FC236}">
                  <a16:creationId xmlns:a16="http://schemas.microsoft.com/office/drawing/2014/main" id="{039D056E-027E-18D5-B94D-7D47255FF714}"/>
                </a:ext>
              </a:extLst>
            </p:cNvPr>
            <p:cNvSpPr/>
            <p:nvPr/>
          </p:nvSpPr>
          <p:spPr>
            <a:xfrm>
              <a:off x="4491126" y="6063310"/>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68" name="object 576">
              <a:extLst>
                <a:ext uri="{FF2B5EF4-FFF2-40B4-BE49-F238E27FC236}">
                  <a16:creationId xmlns:a16="http://schemas.microsoft.com/office/drawing/2014/main" id="{4C6EB8BD-5515-B6A9-938F-3F67A8DC61E1}"/>
                </a:ext>
              </a:extLst>
            </p:cNvPr>
            <p:cNvSpPr/>
            <p:nvPr/>
          </p:nvSpPr>
          <p:spPr>
            <a:xfrm>
              <a:off x="4491126" y="606331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69" name="object 577">
              <a:extLst>
                <a:ext uri="{FF2B5EF4-FFF2-40B4-BE49-F238E27FC236}">
                  <a16:creationId xmlns:a16="http://schemas.microsoft.com/office/drawing/2014/main" id="{D71FA3E9-0F00-56A4-AB34-1147AD730EFB}"/>
                </a:ext>
              </a:extLst>
            </p:cNvPr>
            <p:cNvSpPr/>
            <p:nvPr/>
          </p:nvSpPr>
          <p:spPr>
            <a:xfrm>
              <a:off x="4485957" y="6046012"/>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570" name="object 578">
              <a:extLst>
                <a:ext uri="{FF2B5EF4-FFF2-40B4-BE49-F238E27FC236}">
                  <a16:creationId xmlns:a16="http://schemas.microsoft.com/office/drawing/2014/main" id="{E3B70E84-A764-B95A-9A67-C511C27CBCF3}"/>
                </a:ext>
              </a:extLst>
            </p:cNvPr>
            <p:cNvSpPr/>
            <p:nvPr/>
          </p:nvSpPr>
          <p:spPr>
            <a:xfrm>
              <a:off x="4485944" y="604601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1" name="object 579">
              <a:extLst>
                <a:ext uri="{FF2B5EF4-FFF2-40B4-BE49-F238E27FC236}">
                  <a16:creationId xmlns:a16="http://schemas.microsoft.com/office/drawing/2014/main" id="{EC8A7742-8355-0E3B-237C-70D73CA9F81B}"/>
                </a:ext>
              </a:extLst>
            </p:cNvPr>
            <p:cNvSpPr/>
            <p:nvPr/>
          </p:nvSpPr>
          <p:spPr>
            <a:xfrm>
              <a:off x="4465205" y="5994158"/>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572" name="object 580">
              <a:extLst>
                <a:ext uri="{FF2B5EF4-FFF2-40B4-BE49-F238E27FC236}">
                  <a16:creationId xmlns:a16="http://schemas.microsoft.com/office/drawing/2014/main" id="{4C9BCAF9-E728-A542-A0EE-31F166221581}"/>
                </a:ext>
              </a:extLst>
            </p:cNvPr>
            <p:cNvSpPr/>
            <p:nvPr/>
          </p:nvSpPr>
          <p:spPr>
            <a:xfrm>
              <a:off x="4465192" y="599413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3" name="object 581">
              <a:extLst>
                <a:ext uri="{FF2B5EF4-FFF2-40B4-BE49-F238E27FC236}">
                  <a16:creationId xmlns:a16="http://schemas.microsoft.com/office/drawing/2014/main" id="{F2119F3C-39AF-EDFA-FD9F-0B158BDFC90C}"/>
                </a:ext>
              </a:extLst>
            </p:cNvPr>
            <p:cNvSpPr/>
            <p:nvPr/>
          </p:nvSpPr>
          <p:spPr>
            <a:xfrm>
              <a:off x="4550232" y="597684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74" name="object 582">
              <a:extLst>
                <a:ext uri="{FF2B5EF4-FFF2-40B4-BE49-F238E27FC236}">
                  <a16:creationId xmlns:a16="http://schemas.microsoft.com/office/drawing/2014/main" id="{A9CE6EA5-3464-9F42-7FB6-88DAF2611A40}"/>
                </a:ext>
              </a:extLst>
            </p:cNvPr>
            <p:cNvSpPr/>
            <p:nvPr/>
          </p:nvSpPr>
          <p:spPr>
            <a:xfrm>
              <a:off x="4550232" y="597684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5" name="object 583">
              <a:extLst>
                <a:ext uri="{FF2B5EF4-FFF2-40B4-BE49-F238E27FC236}">
                  <a16:creationId xmlns:a16="http://schemas.microsoft.com/office/drawing/2014/main" id="{C30CEB25-4445-2AB2-2A57-7CEEB72D9F5D}"/>
                </a:ext>
              </a:extLst>
            </p:cNvPr>
            <p:cNvSpPr/>
            <p:nvPr/>
          </p:nvSpPr>
          <p:spPr>
            <a:xfrm>
              <a:off x="4588611" y="5959576"/>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76" name="object 584">
              <a:extLst>
                <a:ext uri="{FF2B5EF4-FFF2-40B4-BE49-F238E27FC236}">
                  <a16:creationId xmlns:a16="http://schemas.microsoft.com/office/drawing/2014/main" id="{E0109917-42E8-927F-17B0-7109778E3783}"/>
                </a:ext>
              </a:extLst>
            </p:cNvPr>
            <p:cNvSpPr/>
            <p:nvPr/>
          </p:nvSpPr>
          <p:spPr>
            <a:xfrm>
              <a:off x="4588611" y="595956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7" name="object 585">
              <a:extLst>
                <a:ext uri="{FF2B5EF4-FFF2-40B4-BE49-F238E27FC236}">
                  <a16:creationId xmlns:a16="http://schemas.microsoft.com/office/drawing/2014/main" id="{5893870F-7F17-5448-3FB3-87A3FF5ABA44}"/>
                </a:ext>
              </a:extLst>
            </p:cNvPr>
            <p:cNvSpPr/>
            <p:nvPr/>
          </p:nvSpPr>
          <p:spPr>
            <a:xfrm>
              <a:off x="4684001" y="5942279"/>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78" name="object 586">
              <a:extLst>
                <a:ext uri="{FF2B5EF4-FFF2-40B4-BE49-F238E27FC236}">
                  <a16:creationId xmlns:a16="http://schemas.microsoft.com/office/drawing/2014/main" id="{DB07AFC1-EB9B-1DBD-71C0-AFABBC9AAFE6}"/>
                </a:ext>
              </a:extLst>
            </p:cNvPr>
            <p:cNvSpPr/>
            <p:nvPr/>
          </p:nvSpPr>
          <p:spPr>
            <a:xfrm>
              <a:off x="4684001" y="594227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79" name="object 587">
              <a:extLst>
                <a:ext uri="{FF2B5EF4-FFF2-40B4-BE49-F238E27FC236}">
                  <a16:creationId xmlns:a16="http://schemas.microsoft.com/office/drawing/2014/main" id="{E5A4AD38-8914-5384-A41A-3C89C999870C}"/>
                </a:ext>
              </a:extLst>
            </p:cNvPr>
            <p:cNvSpPr/>
            <p:nvPr/>
          </p:nvSpPr>
          <p:spPr>
            <a:xfrm>
              <a:off x="4818824" y="592499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80" name="object 588">
              <a:extLst>
                <a:ext uri="{FF2B5EF4-FFF2-40B4-BE49-F238E27FC236}">
                  <a16:creationId xmlns:a16="http://schemas.microsoft.com/office/drawing/2014/main" id="{106889BA-F3DB-EADA-0BFB-B21F497B4F5A}"/>
                </a:ext>
              </a:extLst>
            </p:cNvPr>
            <p:cNvSpPr/>
            <p:nvPr/>
          </p:nvSpPr>
          <p:spPr>
            <a:xfrm>
              <a:off x="4818811" y="592498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1" name="object 589">
              <a:extLst>
                <a:ext uri="{FF2B5EF4-FFF2-40B4-BE49-F238E27FC236}">
                  <a16:creationId xmlns:a16="http://schemas.microsoft.com/office/drawing/2014/main" id="{1893E49A-7CD1-0D21-0707-AAA30D2E6EF2}"/>
                </a:ext>
              </a:extLst>
            </p:cNvPr>
            <p:cNvSpPr/>
            <p:nvPr/>
          </p:nvSpPr>
          <p:spPr>
            <a:xfrm>
              <a:off x="4807394" y="5872149"/>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82" name="object 590">
              <a:extLst>
                <a:ext uri="{FF2B5EF4-FFF2-40B4-BE49-F238E27FC236}">
                  <a16:creationId xmlns:a16="http://schemas.microsoft.com/office/drawing/2014/main" id="{E0B189E0-85C7-4960-CA66-2137F27EF6CC}"/>
                </a:ext>
              </a:extLst>
            </p:cNvPr>
            <p:cNvSpPr/>
            <p:nvPr/>
          </p:nvSpPr>
          <p:spPr>
            <a:xfrm>
              <a:off x="4807407" y="587214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3" name="object 591">
              <a:extLst>
                <a:ext uri="{FF2B5EF4-FFF2-40B4-BE49-F238E27FC236}">
                  <a16:creationId xmlns:a16="http://schemas.microsoft.com/office/drawing/2014/main" id="{6ECBCBCF-F944-1479-EF73-0D720B01D6C1}"/>
                </a:ext>
              </a:extLst>
            </p:cNvPr>
            <p:cNvSpPr/>
            <p:nvPr/>
          </p:nvSpPr>
          <p:spPr>
            <a:xfrm>
              <a:off x="4995100" y="585486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84" name="object 592">
              <a:extLst>
                <a:ext uri="{FF2B5EF4-FFF2-40B4-BE49-F238E27FC236}">
                  <a16:creationId xmlns:a16="http://schemas.microsoft.com/office/drawing/2014/main" id="{97377DD8-EDF1-DFB2-0CB3-3A8B1A2965C1}"/>
                </a:ext>
              </a:extLst>
            </p:cNvPr>
            <p:cNvSpPr/>
            <p:nvPr/>
          </p:nvSpPr>
          <p:spPr>
            <a:xfrm>
              <a:off x="4995100" y="585486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5" name="object 593">
              <a:extLst>
                <a:ext uri="{FF2B5EF4-FFF2-40B4-BE49-F238E27FC236}">
                  <a16:creationId xmlns:a16="http://schemas.microsoft.com/office/drawing/2014/main" id="{4247F76E-1910-0EDF-7377-BBB07BB1DA8C}"/>
                </a:ext>
              </a:extLst>
            </p:cNvPr>
            <p:cNvSpPr/>
            <p:nvPr/>
          </p:nvSpPr>
          <p:spPr>
            <a:xfrm>
              <a:off x="4993017" y="5837580"/>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86" name="object 594">
              <a:extLst>
                <a:ext uri="{FF2B5EF4-FFF2-40B4-BE49-F238E27FC236}">
                  <a16:creationId xmlns:a16="http://schemas.microsoft.com/office/drawing/2014/main" id="{F95C6680-3BA3-E583-2F64-3650EFFE3E76}"/>
                </a:ext>
              </a:extLst>
            </p:cNvPr>
            <p:cNvSpPr/>
            <p:nvPr/>
          </p:nvSpPr>
          <p:spPr>
            <a:xfrm>
              <a:off x="4993017" y="583758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7" name="object 595">
              <a:extLst>
                <a:ext uri="{FF2B5EF4-FFF2-40B4-BE49-F238E27FC236}">
                  <a16:creationId xmlns:a16="http://schemas.microsoft.com/office/drawing/2014/main" id="{FA7AF3FA-9E06-6A07-F63E-ABD921ACED00}"/>
                </a:ext>
              </a:extLst>
            </p:cNvPr>
            <p:cNvSpPr/>
            <p:nvPr/>
          </p:nvSpPr>
          <p:spPr>
            <a:xfrm>
              <a:off x="4972278" y="5820283"/>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88" name="object 596">
              <a:extLst>
                <a:ext uri="{FF2B5EF4-FFF2-40B4-BE49-F238E27FC236}">
                  <a16:creationId xmlns:a16="http://schemas.microsoft.com/office/drawing/2014/main" id="{6873A271-9DAD-9A2E-8817-2778DD7F9372}"/>
                </a:ext>
              </a:extLst>
            </p:cNvPr>
            <p:cNvSpPr/>
            <p:nvPr/>
          </p:nvSpPr>
          <p:spPr>
            <a:xfrm>
              <a:off x="4972278" y="582028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89" name="object 597">
              <a:extLst>
                <a:ext uri="{FF2B5EF4-FFF2-40B4-BE49-F238E27FC236}">
                  <a16:creationId xmlns:a16="http://schemas.microsoft.com/office/drawing/2014/main" id="{14BA0186-4303-7B68-7427-240A31AFD331}"/>
                </a:ext>
              </a:extLst>
            </p:cNvPr>
            <p:cNvSpPr/>
            <p:nvPr/>
          </p:nvSpPr>
          <p:spPr>
            <a:xfrm>
              <a:off x="4963998" y="5802998"/>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590" name="object 598">
              <a:extLst>
                <a:ext uri="{FF2B5EF4-FFF2-40B4-BE49-F238E27FC236}">
                  <a16:creationId xmlns:a16="http://schemas.microsoft.com/office/drawing/2014/main" id="{3E92CD88-E57F-CB04-CDF1-8846CC39B703}"/>
                </a:ext>
              </a:extLst>
            </p:cNvPr>
            <p:cNvSpPr/>
            <p:nvPr/>
          </p:nvSpPr>
          <p:spPr>
            <a:xfrm>
              <a:off x="4963985" y="580298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1" name="object 599">
              <a:extLst>
                <a:ext uri="{FF2B5EF4-FFF2-40B4-BE49-F238E27FC236}">
                  <a16:creationId xmlns:a16="http://schemas.microsoft.com/office/drawing/2014/main" id="{3D57E1E6-D300-D11E-0DAC-31211432A12B}"/>
                </a:ext>
              </a:extLst>
            </p:cNvPr>
            <p:cNvSpPr/>
            <p:nvPr/>
          </p:nvSpPr>
          <p:spPr>
            <a:xfrm>
              <a:off x="4994058" y="575111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592" name="object 600">
              <a:extLst>
                <a:ext uri="{FF2B5EF4-FFF2-40B4-BE49-F238E27FC236}">
                  <a16:creationId xmlns:a16="http://schemas.microsoft.com/office/drawing/2014/main" id="{4CEAC5AF-6A45-6040-B420-931051D3FA02}"/>
                </a:ext>
              </a:extLst>
            </p:cNvPr>
            <p:cNvSpPr/>
            <p:nvPr/>
          </p:nvSpPr>
          <p:spPr>
            <a:xfrm>
              <a:off x="4994058" y="575111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3" name="object 601">
              <a:extLst>
                <a:ext uri="{FF2B5EF4-FFF2-40B4-BE49-F238E27FC236}">
                  <a16:creationId xmlns:a16="http://schemas.microsoft.com/office/drawing/2014/main" id="{B2FC62A9-24D6-3345-481C-306911E5BCBC}"/>
                </a:ext>
              </a:extLst>
            </p:cNvPr>
            <p:cNvSpPr/>
            <p:nvPr/>
          </p:nvSpPr>
          <p:spPr>
            <a:xfrm>
              <a:off x="5033454" y="5733834"/>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594" name="object 602">
              <a:extLst>
                <a:ext uri="{FF2B5EF4-FFF2-40B4-BE49-F238E27FC236}">
                  <a16:creationId xmlns:a16="http://schemas.microsoft.com/office/drawing/2014/main" id="{AF187962-C5BD-4D3D-946F-469A355EC6F5}"/>
                </a:ext>
              </a:extLst>
            </p:cNvPr>
            <p:cNvSpPr/>
            <p:nvPr/>
          </p:nvSpPr>
          <p:spPr>
            <a:xfrm>
              <a:off x="5033454" y="573382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5" name="object 603">
              <a:extLst>
                <a:ext uri="{FF2B5EF4-FFF2-40B4-BE49-F238E27FC236}">
                  <a16:creationId xmlns:a16="http://schemas.microsoft.com/office/drawing/2014/main" id="{1A497A5D-86EB-3191-554F-05C2CCE05793}"/>
                </a:ext>
              </a:extLst>
            </p:cNvPr>
            <p:cNvSpPr/>
            <p:nvPr/>
          </p:nvSpPr>
          <p:spPr>
            <a:xfrm>
              <a:off x="4986794" y="5716549"/>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596" name="object 604">
              <a:extLst>
                <a:ext uri="{FF2B5EF4-FFF2-40B4-BE49-F238E27FC236}">
                  <a16:creationId xmlns:a16="http://schemas.microsoft.com/office/drawing/2014/main" id="{A768D681-F3A0-2371-A1BD-800C47256C96}"/>
                </a:ext>
              </a:extLst>
            </p:cNvPr>
            <p:cNvSpPr/>
            <p:nvPr/>
          </p:nvSpPr>
          <p:spPr>
            <a:xfrm>
              <a:off x="4986794" y="571653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7" name="object 605">
              <a:extLst>
                <a:ext uri="{FF2B5EF4-FFF2-40B4-BE49-F238E27FC236}">
                  <a16:creationId xmlns:a16="http://schemas.microsoft.com/office/drawing/2014/main" id="{E871E9BC-DE77-7E6A-80F5-A35DB570D6F0}"/>
                </a:ext>
              </a:extLst>
            </p:cNvPr>
            <p:cNvSpPr/>
            <p:nvPr/>
          </p:nvSpPr>
          <p:spPr>
            <a:xfrm>
              <a:off x="5234647" y="5699264"/>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598" name="object 606">
              <a:extLst>
                <a:ext uri="{FF2B5EF4-FFF2-40B4-BE49-F238E27FC236}">
                  <a16:creationId xmlns:a16="http://schemas.microsoft.com/office/drawing/2014/main" id="{E8AC50F7-9851-4951-4788-6CA0D7F005DA}"/>
                </a:ext>
              </a:extLst>
            </p:cNvPr>
            <p:cNvSpPr/>
            <p:nvPr/>
          </p:nvSpPr>
          <p:spPr>
            <a:xfrm>
              <a:off x="5234622" y="569925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599" name="object 607">
              <a:extLst>
                <a:ext uri="{FF2B5EF4-FFF2-40B4-BE49-F238E27FC236}">
                  <a16:creationId xmlns:a16="http://schemas.microsoft.com/office/drawing/2014/main" id="{A1295C15-43AE-D328-0BE9-57BB9120EBC2}"/>
                </a:ext>
              </a:extLst>
            </p:cNvPr>
            <p:cNvSpPr/>
            <p:nvPr/>
          </p:nvSpPr>
          <p:spPr>
            <a:xfrm>
              <a:off x="5118506" y="5681967"/>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00" name="object 608">
              <a:extLst>
                <a:ext uri="{FF2B5EF4-FFF2-40B4-BE49-F238E27FC236}">
                  <a16:creationId xmlns:a16="http://schemas.microsoft.com/office/drawing/2014/main" id="{F011F957-E1DB-F5B6-6DF0-20741F133C38}"/>
                </a:ext>
              </a:extLst>
            </p:cNvPr>
            <p:cNvSpPr/>
            <p:nvPr/>
          </p:nvSpPr>
          <p:spPr>
            <a:xfrm>
              <a:off x="5118493" y="568196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1" name="object 609">
              <a:extLst>
                <a:ext uri="{FF2B5EF4-FFF2-40B4-BE49-F238E27FC236}">
                  <a16:creationId xmlns:a16="http://schemas.microsoft.com/office/drawing/2014/main" id="{AEDB2C70-A939-4DC5-BFD9-2AFB93ECEFF7}"/>
                </a:ext>
              </a:extLst>
            </p:cNvPr>
            <p:cNvSpPr/>
            <p:nvPr/>
          </p:nvSpPr>
          <p:spPr>
            <a:xfrm>
              <a:off x="5068709" y="5630100"/>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02" name="object 610">
              <a:extLst>
                <a:ext uri="{FF2B5EF4-FFF2-40B4-BE49-F238E27FC236}">
                  <a16:creationId xmlns:a16="http://schemas.microsoft.com/office/drawing/2014/main" id="{23CCCA96-8F4E-5278-4517-BB7D5F05EDB1}"/>
                </a:ext>
              </a:extLst>
            </p:cNvPr>
            <p:cNvSpPr/>
            <p:nvPr/>
          </p:nvSpPr>
          <p:spPr>
            <a:xfrm>
              <a:off x="5068709" y="563008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3" name="object 611">
              <a:extLst>
                <a:ext uri="{FF2B5EF4-FFF2-40B4-BE49-F238E27FC236}">
                  <a16:creationId xmlns:a16="http://schemas.microsoft.com/office/drawing/2014/main" id="{954EC237-E36E-92BE-E6E1-7F399CF7213B}"/>
                </a:ext>
              </a:extLst>
            </p:cNvPr>
            <p:cNvSpPr/>
            <p:nvPr/>
          </p:nvSpPr>
          <p:spPr>
            <a:xfrm>
              <a:off x="5098795" y="561280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04" name="object 612">
              <a:extLst>
                <a:ext uri="{FF2B5EF4-FFF2-40B4-BE49-F238E27FC236}">
                  <a16:creationId xmlns:a16="http://schemas.microsoft.com/office/drawing/2014/main" id="{B4EF0714-BE9A-216F-33C1-C597281B1E20}"/>
                </a:ext>
              </a:extLst>
            </p:cNvPr>
            <p:cNvSpPr/>
            <p:nvPr/>
          </p:nvSpPr>
          <p:spPr>
            <a:xfrm>
              <a:off x="5098795" y="561279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5" name="object 613">
              <a:extLst>
                <a:ext uri="{FF2B5EF4-FFF2-40B4-BE49-F238E27FC236}">
                  <a16:creationId xmlns:a16="http://schemas.microsoft.com/office/drawing/2014/main" id="{506B2CCB-00EB-D6AE-2CBD-8F79D00BADAE}"/>
                </a:ext>
              </a:extLst>
            </p:cNvPr>
            <p:cNvSpPr/>
            <p:nvPr/>
          </p:nvSpPr>
          <p:spPr>
            <a:xfrm>
              <a:off x="5103977" y="5595530"/>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06" name="object 614">
              <a:extLst>
                <a:ext uri="{FF2B5EF4-FFF2-40B4-BE49-F238E27FC236}">
                  <a16:creationId xmlns:a16="http://schemas.microsoft.com/office/drawing/2014/main" id="{04E52869-7BF1-8DF2-542C-1319A85A5E26}"/>
                </a:ext>
              </a:extLst>
            </p:cNvPr>
            <p:cNvSpPr/>
            <p:nvPr/>
          </p:nvSpPr>
          <p:spPr>
            <a:xfrm>
              <a:off x="5103965" y="559550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7" name="object 615">
              <a:extLst>
                <a:ext uri="{FF2B5EF4-FFF2-40B4-BE49-F238E27FC236}">
                  <a16:creationId xmlns:a16="http://schemas.microsoft.com/office/drawing/2014/main" id="{951E898F-B86D-2BF7-93D9-F2BF1E81F472}"/>
                </a:ext>
              </a:extLst>
            </p:cNvPr>
            <p:cNvSpPr/>
            <p:nvPr/>
          </p:nvSpPr>
          <p:spPr>
            <a:xfrm>
              <a:off x="5102948" y="557822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08" name="object 616">
              <a:extLst>
                <a:ext uri="{FF2B5EF4-FFF2-40B4-BE49-F238E27FC236}">
                  <a16:creationId xmlns:a16="http://schemas.microsoft.com/office/drawing/2014/main" id="{635901B2-034F-52C6-6566-23F8B4F8B0C0}"/>
                </a:ext>
              </a:extLst>
            </p:cNvPr>
            <p:cNvSpPr/>
            <p:nvPr/>
          </p:nvSpPr>
          <p:spPr>
            <a:xfrm>
              <a:off x="5102936" y="557820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09" name="object 617">
              <a:extLst>
                <a:ext uri="{FF2B5EF4-FFF2-40B4-BE49-F238E27FC236}">
                  <a16:creationId xmlns:a16="http://schemas.microsoft.com/office/drawing/2014/main" id="{DEC2627C-8D0E-E444-E2A4-F6A642C6F39A}"/>
                </a:ext>
              </a:extLst>
            </p:cNvPr>
            <p:cNvSpPr/>
            <p:nvPr/>
          </p:nvSpPr>
          <p:spPr>
            <a:xfrm>
              <a:off x="5147551" y="5560948"/>
              <a:ext cx="5715" cy="12065"/>
            </a:xfrm>
            <a:custGeom>
              <a:avLst/>
              <a:gdLst/>
              <a:ahLst/>
              <a:cxnLst/>
              <a:rect l="l" t="t" r="r" b="b"/>
              <a:pathLst>
                <a:path w="5714" h="12064">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610" name="object 618">
              <a:extLst>
                <a:ext uri="{FF2B5EF4-FFF2-40B4-BE49-F238E27FC236}">
                  <a16:creationId xmlns:a16="http://schemas.microsoft.com/office/drawing/2014/main" id="{3FE632D1-4F44-03AA-0B9D-D9D48CE1E0AB}"/>
                </a:ext>
              </a:extLst>
            </p:cNvPr>
            <p:cNvSpPr/>
            <p:nvPr/>
          </p:nvSpPr>
          <p:spPr>
            <a:xfrm>
              <a:off x="5147525" y="556092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1" name="object 619">
              <a:extLst>
                <a:ext uri="{FF2B5EF4-FFF2-40B4-BE49-F238E27FC236}">
                  <a16:creationId xmlns:a16="http://schemas.microsoft.com/office/drawing/2014/main" id="{ECE4A401-8BCC-71F7-355F-BD564B28C99F}"/>
                </a:ext>
              </a:extLst>
            </p:cNvPr>
            <p:cNvSpPr/>
            <p:nvPr/>
          </p:nvSpPr>
          <p:spPr>
            <a:xfrm>
              <a:off x="5187975" y="550809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12" name="object 620">
              <a:extLst>
                <a:ext uri="{FF2B5EF4-FFF2-40B4-BE49-F238E27FC236}">
                  <a16:creationId xmlns:a16="http://schemas.microsoft.com/office/drawing/2014/main" id="{40C8BA59-A2A6-25CD-A7CD-07DF0A59431E}"/>
                </a:ext>
              </a:extLst>
            </p:cNvPr>
            <p:cNvSpPr/>
            <p:nvPr/>
          </p:nvSpPr>
          <p:spPr>
            <a:xfrm>
              <a:off x="5187975" y="550809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3" name="object 621">
              <a:extLst>
                <a:ext uri="{FF2B5EF4-FFF2-40B4-BE49-F238E27FC236}">
                  <a16:creationId xmlns:a16="http://schemas.microsoft.com/office/drawing/2014/main" id="{9C81D9CF-94F9-7170-59FE-D54F5AE08E04}"/>
                </a:ext>
              </a:extLst>
            </p:cNvPr>
            <p:cNvSpPr/>
            <p:nvPr/>
          </p:nvSpPr>
          <p:spPr>
            <a:xfrm>
              <a:off x="5138204" y="549080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14" name="object 622">
              <a:extLst>
                <a:ext uri="{FF2B5EF4-FFF2-40B4-BE49-F238E27FC236}">
                  <a16:creationId xmlns:a16="http://schemas.microsoft.com/office/drawing/2014/main" id="{2275585B-AB32-37E4-DCF1-89ADBC90A002}"/>
                </a:ext>
              </a:extLst>
            </p:cNvPr>
            <p:cNvSpPr/>
            <p:nvPr/>
          </p:nvSpPr>
          <p:spPr>
            <a:xfrm>
              <a:off x="5138191" y="549079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5" name="object 623">
              <a:extLst>
                <a:ext uri="{FF2B5EF4-FFF2-40B4-BE49-F238E27FC236}">
                  <a16:creationId xmlns:a16="http://schemas.microsoft.com/office/drawing/2014/main" id="{949C6E81-887B-DB3D-1CD4-EB285A1568D6}"/>
                </a:ext>
              </a:extLst>
            </p:cNvPr>
            <p:cNvSpPr/>
            <p:nvPr/>
          </p:nvSpPr>
          <p:spPr>
            <a:xfrm>
              <a:off x="5131968" y="547352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16" name="object 624">
              <a:extLst>
                <a:ext uri="{FF2B5EF4-FFF2-40B4-BE49-F238E27FC236}">
                  <a16:creationId xmlns:a16="http://schemas.microsoft.com/office/drawing/2014/main" id="{E4A57338-9BA4-DCC9-0558-6EA1316F7FA6}"/>
                </a:ext>
              </a:extLst>
            </p:cNvPr>
            <p:cNvSpPr/>
            <p:nvPr/>
          </p:nvSpPr>
          <p:spPr>
            <a:xfrm>
              <a:off x="5131968" y="547350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7" name="object 625">
              <a:extLst>
                <a:ext uri="{FF2B5EF4-FFF2-40B4-BE49-F238E27FC236}">
                  <a16:creationId xmlns:a16="http://schemas.microsoft.com/office/drawing/2014/main" id="{E8CD52E5-9B0F-3D61-8F0A-321886809DA8}"/>
                </a:ext>
              </a:extLst>
            </p:cNvPr>
            <p:cNvSpPr/>
            <p:nvPr/>
          </p:nvSpPr>
          <p:spPr>
            <a:xfrm>
              <a:off x="4805337" y="545622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18" name="object 626">
              <a:extLst>
                <a:ext uri="{FF2B5EF4-FFF2-40B4-BE49-F238E27FC236}">
                  <a16:creationId xmlns:a16="http://schemas.microsoft.com/office/drawing/2014/main" id="{4F8B8B25-67B3-5EC1-0797-1F2DD89B8386}"/>
                </a:ext>
              </a:extLst>
            </p:cNvPr>
            <p:cNvSpPr/>
            <p:nvPr/>
          </p:nvSpPr>
          <p:spPr>
            <a:xfrm>
              <a:off x="4805337" y="545621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19" name="object 627">
              <a:extLst>
                <a:ext uri="{FF2B5EF4-FFF2-40B4-BE49-F238E27FC236}">
                  <a16:creationId xmlns:a16="http://schemas.microsoft.com/office/drawing/2014/main" id="{8A8CD2E1-B70A-76D9-4DBF-C2214D55D0EE}"/>
                </a:ext>
              </a:extLst>
            </p:cNvPr>
            <p:cNvSpPr/>
            <p:nvPr/>
          </p:nvSpPr>
          <p:spPr>
            <a:xfrm>
              <a:off x="4694377" y="5438927"/>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20" name="object 628">
              <a:extLst>
                <a:ext uri="{FF2B5EF4-FFF2-40B4-BE49-F238E27FC236}">
                  <a16:creationId xmlns:a16="http://schemas.microsoft.com/office/drawing/2014/main" id="{A6E6DEFF-B3BF-058D-5E41-DD69F280E76A}"/>
                </a:ext>
              </a:extLst>
            </p:cNvPr>
            <p:cNvSpPr/>
            <p:nvPr/>
          </p:nvSpPr>
          <p:spPr>
            <a:xfrm>
              <a:off x="4694364" y="543892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1" name="object 629">
              <a:extLst>
                <a:ext uri="{FF2B5EF4-FFF2-40B4-BE49-F238E27FC236}">
                  <a16:creationId xmlns:a16="http://schemas.microsoft.com/office/drawing/2014/main" id="{52B60725-A69E-A365-A65C-5864B0C7DCF6}"/>
                </a:ext>
              </a:extLst>
            </p:cNvPr>
            <p:cNvSpPr/>
            <p:nvPr/>
          </p:nvSpPr>
          <p:spPr>
            <a:xfrm>
              <a:off x="4679861" y="538707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22" name="object 630">
              <a:extLst>
                <a:ext uri="{FF2B5EF4-FFF2-40B4-BE49-F238E27FC236}">
                  <a16:creationId xmlns:a16="http://schemas.microsoft.com/office/drawing/2014/main" id="{D35B4008-D0CA-4C2A-D210-7352C6F27C12}"/>
                </a:ext>
              </a:extLst>
            </p:cNvPr>
            <p:cNvSpPr/>
            <p:nvPr/>
          </p:nvSpPr>
          <p:spPr>
            <a:xfrm>
              <a:off x="4679848" y="538706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3" name="object 631">
              <a:extLst>
                <a:ext uri="{FF2B5EF4-FFF2-40B4-BE49-F238E27FC236}">
                  <a16:creationId xmlns:a16="http://schemas.microsoft.com/office/drawing/2014/main" id="{CB965150-7897-5B79-4AE4-83CC18B76A05}"/>
                </a:ext>
              </a:extLst>
            </p:cNvPr>
            <p:cNvSpPr/>
            <p:nvPr/>
          </p:nvSpPr>
          <p:spPr>
            <a:xfrm>
              <a:off x="4733772" y="5369788"/>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24" name="object 632">
              <a:extLst>
                <a:ext uri="{FF2B5EF4-FFF2-40B4-BE49-F238E27FC236}">
                  <a16:creationId xmlns:a16="http://schemas.microsoft.com/office/drawing/2014/main" id="{85C4EF1B-EDB4-769D-BE96-4FA8D9D687EF}"/>
                </a:ext>
              </a:extLst>
            </p:cNvPr>
            <p:cNvSpPr/>
            <p:nvPr/>
          </p:nvSpPr>
          <p:spPr>
            <a:xfrm>
              <a:off x="4733772" y="536977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5" name="object 633">
              <a:extLst>
                <a:ext uri="{FF2B5EF4-FFF2-40B4-BE49-F238E27FC236}">
                  <a16:creationId xmlns:a16="http://schemas.microsoft.com/office/drawing/2014/main" id="{CD27B86D-6D16-A302-3C6A-3F96742E7C37}"/>
                </a:ext>
              </a:extLst>
            </p:cNvPr>
            <p:cNvSpPr/>
            <p:nvPr/>
          </p:nvSpPr>
          <p:spPr>
            <a:xfrm>
              <a:off x="4794961" y="535247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26" name="object 634">
              <a:extLst>
                <a:ext uri="{FF2B5EF4-FFF2-40B4-BE49-F238E27FC236}">
                  <a16:creationId xmlns:a16="http://schemas.microsoft.com/office/drawing/2014/main" id="{4C6C403C-50EA-895B-1BF1-FE36A7902AF6}"/>
                </a:ext>
              </a:extLst>
            </p:cNvPr>
            <p:cNvSpPr/>
            <p:nvPr/>
          </p:nvSpPr>
          <p:spPr>
            <a:xfrm>
              <a:off x="4794961" y="535247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7" name="object 635">
              <a:extLst>
                <a:ext uri="{FF2B5EF4-FFF2-40B4-BE49-F238E27FC236}">
                  <a16:creationId xmlns:a16="http://schemas.microsoft.com/office/drawing/2014/main" id="{56F34E88-92E2-67A6-DAFE-748C43721977}"/>
                </a:ext>
              </a:extLst>
            </p:cNvPr>
            <p:cNvSpPr/>
            <p:nvPr/>
          </p:nvSpPr>
          <p:spPr>
            <a:xfrm>
              <a:off x="4744148" y="5335193"/>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28" name="object 636">
              <a:extLst>
                <a:ext uri="{FF2B5EF4-FFF2-40B4-BE49-F238E27FC236}">
                  <a16:creationId xmlns:a16="http://schemas.microsoft.com/office/drawing/2014/main" id="{127F7C5F-9C96-BFC9-2656-A1F785EA45FF}"/>
                </a:ext>
              </a:extLst>
            </p:cNvPr>
            <p:cNvSpPr/>
            <p:nvPr/>
          </p:nvSpPr>
          <p:spPr>
            <a:xfrm>
              <a:off x="4744148" y="533519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29" name="object 637">
              <a:extLst>
                <a:ext uri="{FF2B5EF4-FFF2-40B4-BE49-F238E27FC236}">
                  <a16:creationId xmlns:a16="http://schemas.microsoft.com/office/drawing/2014/main" id="{98F1F1EC-46E6-07EB-FD95-A94E5F8EE3A9}"/>
                </a:ext>
              </a:extLst>
            </p:cNvPr>
            <p:cNvSpPr/>
            <p:nvPr/>
          </p:nvSpPr>
          <p:spPr>
            <a:xfrm>
              <a:off x="4813630" y="5317909"/>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30" name="object 638">
              <a:extLst>
                <a:ext uri="{FF2B5EF4-FFF2-40B4-BE49-F238E27FC236}">
                  <a16:creationId xmlns:a16="http://schemas.microsoft.com/office/drawing/2014/main" id="{5CFAFA60-5763-E576-8777-7A1993761CF1}"/>
                </a:ext>
              </a:extLst>
            </p:cNvPr>
            <p:cNvSpPr/>
            <p:nvPr/>
          </p:nvSpPr>
          <p:spPr>
            <a:xfrm>
              <a:off x="4813630" y="531789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1" name="object 639">
              <a:extLst>
                <a:ext uri="{FF2B5EF4-FFF2-40B4-BE49-F238E27FC236}">
                  <a16:creationId xmlns:a16="http://schemas.microsoft.com/office/drawing/2014/main" id="{8FC8766C-67F5-C578-B78A-CAE6F03F4A6B}"/>
                </a:ext>
              </a:extLst>
            </p:cNvPr>
            <p:cNvSpPr/>
            <p:nvPr/>
          </p:nvSpPr>
          <p:spPr>
            <a:xfrm>
              <a:off x="4620755" y="5266029"/>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32" name="object 640">
              <a:extLst>
                <a:ext uri="{FF2B5EF4-FFF2-40B4-BE49-F238E27FC236}">
                  <a16:creationId xmlns:a16="http://schemas.microsoft.com/office/drawing/2014/main" id="{C367EE8A-9EB7-6554-A440-A4135F998E8D}"/>
                </a:ext>
              </a:extLst>
            </p:cNvPr>
            <p:cNvSpPr/>
            <p:nvPr/>
          </p:nvSpPr>
          <p:spPr>
            <a:xfrm>
              <a:off x="4620742" y="526601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3" name="object 641">
              <a:extLst>
                <a:ext uri="{FF2B5EF4-FFF2-40B4-BE49-F238E27FC236}">
                  <a16:creationId xmlns:a16="http://schemas.microsoft.com/office/drawing/2014/main" id="{6885D678-91C8-9404-7D01-12A665F4DFDA}"/>
                </a:ext>
              </a:extLst>
            </p:cNvPr>
            <p:cNvSpPr/>
            <p:nvPr/>
          </p:nvSpPr>
          <p:spPr>
            <a:xfrm>
              <a:off x="4661192" y="5248744"/>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34" name="object 642">
              <a:extLst>
                <a:ext uri="{FF2B5EF4-FFF2-40B4-BE49-F238E27FC236}">
                  <a16:creationId xmlns:a16="http://schemas.microsoft.com/office/drawing/2014/main" id="{98E61410-B929-6405-B035-A974F3820D0E}"/>
                </a:ext>
              </a:extLst>
            </p:cNvPr>
            <p:cNvSpPr/>
            <p:nvPr/>
          </p:nvSpPr>
          <p:spPr>
            <a:xfrm>
              <a:off x="4661192" y="524874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5" name="object 643">
              <a:extLst>
                <a:ext uri="{FF2B5EF4-FFF2-40B4-BE49-F238E27FC236}">
                  <a16:creationId xmlns:a16="http://schemas.microsoft.com/office/drawing/2014/main" id="{693A5D26-2C7A-9264-C31F-C56EC5442EC3}"/>
                </a:ext>
              </a:extLst>
            </p:cNvPr>
            <p:cNvSpPr/>
            <p:nvPr/>
          </p:nvSpPr>
          <p:spPr>
            <a:xfrm>
              <a:off x="4590681" y="523144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36" name="object 644">
              <a:extLst>
                <a:ext uri="{FF2B5EF4-FFF2-40B4-BE49-F238E27FC236}">
                  <a16:creationId xmlns:a16="http://schemas.microsoft.com/office/drawing/2014/main" id="{BA1B6732-C4FA-EE31-BCC1-F45670E2672E}"/>
                </a:ext>
              </a:extLst>
            </p:cNvPr>
            <p:cNvSpPr/>
            <p:nvPr/>
          </p:nvSpPr>
          <p:spPr>
            <a:xfrm>
              <a:off x="4590669" y="523144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7" name="object 645">
              <a:extLst>
                <a:ext uri="{FF2B5EF4-FFF2-40B4-BE49-F238E27FC236}">
                  <a16:creationId xmlns:a16="http://schemas.microsoft.com/office/drawing/2014/main" id="{F49EAFEB-3116-8DE3-E60A-382D8C240221}"/>
                </a:ext>
              </a:extLst>
            </p:cNvPr>
            <p:cNvSpPr/>
            <p:nvPr/>
          </p:nvSpPr>
          <p:spPr>
            <a:xfrm>
              <a:off x="4698517" y="5214162"/>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38" name="object 646">
              <a:extLst>
                <a:ext uri="{FF2B5EF4-FFF2-40B4-BE49-F238E27FC236}">
                  <a16:creationId xmlns:a16="http://schemas.microsoft.com/office/drawing/2014/main" id="{A70BE65D-76BE-78F9-459C-764232ACF00F}"/>
                </a:ext>
              </a:extLst>
            </p:cNvPr>
            <p:cNvSpPr/>
            <p:nvPr/>
          </p:nvSpPr>
          <p:spPr>
            <a:xfrm>
              <a:off x="4698517" y="521416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39" name="object 647">
              <a:extLst>
                <a:ext uri="{FF2B5EF4-FFF2-40B4-BE49-F238E27FC236}">
                  <a16:creationId xmlns:a16="http://schemas.microsoft.com/office/drawing/2014/main" id="{31CE760D-4B49-8F6F-2D2D-31668E14580B}"/>
                </a:ext>
              </a:extLst>
            </p:cNvPr>
            <p:cNvSpPr/>
            <p:nvPr/>
          </p:nvSpPr>
          <p:spPr>
            <a:xfrm>
              <a:off x="4574082" y="519686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40" name="object 648">
              <a:extLst>
                <a:ext uri="{FF2B5EF4-FFF2-40B4-BE49-F238E27FC236}">
                  <a16:creationId xmlns:a16="http://schemas.microsoft.com/office/drawing/2014/main" id="{0F0EED37-6B70-4DCB-F2C5-4298F2D622E9}"/>
                </a:ext>
              </a:extLst>
            </p:cNvPr>
            <p:cNvSpPr/>
            <p:nvPr/>
          </p:nvSpPr>
          <p:spPr>
            <a:xfrm>
              <a:off x="4574082" y="519686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1" name="object 649">
              <a:extLst>
                <a:ext uri="{FF2B5EF4-FFF2-40B4-BE49-F238E27FC236}">
                  <a16:creationId xmlns:a16="http://schemas.microsoft.com/office/drawing/2014/main" id="{C8CE589B-5884-2E73-4B09-8E72B00BB893}"/>
                </a:ext>
              </a:extLst>
            </p:cNvPr>
            <p:cNvSpPr/>
            <p:nvPr/>
          </p:nvSpPr>
          <p:spPr>
            <a:xfrm>
              <a:off x="4690224" y="5144998"/>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42" name="object 650">
              <a:extLst>
                <a:ext uri="{FF2B5EF4-FFF2-40B4-BE49-F238E27FC236}">
                  <a16:creationId xmlns:a16="http://schemas.microsoft.com/office/drawing/2014/main" id="{2A5E3326-DE5C-711D-62BF-32AB53D514AC}"/>
                </a:ext>
              </a:extLst>
            </p:cNvPr>
            <p:cNvSpPr/>
            <p:nvPr/>
          </p:nvSpPr>
          <p:spPr>
            <a:xfrm>
              <a:off x="4690224" y="514498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3" name="object 651">
              <a:extLst>
                <a:ext uri="{FF2B5EF4-FFF2-40B4-BE49-F238E27FC236}">
                  <a16:creationId xmlns:a16="http://schemas.microsoft.com/office/drawing/2014/main" id="{06F5E755-D09D-7FDD-B67D-CE7109830DBE}"/>
                </a:ext>
              </a:extLst>
            </p:cNvPr>
            <p:cNvSpPr/>
            <p:nvPr/>
          </p:nvSpPr>
          <p:spPr>
            <a:xfrm>
              <a:off x="4742078" y="512770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44" name="object 652">
              <a:extLst>
                <a:ext uri="{FF2B5EF4-FFF2-40B4-BE49-F238E27FC236}">
                  <a16:creationId xmlns:a16="http://schemas.microsoft.com/office/drawing/2014/main" id="{DA91AF8A-C8C0-50A9-4D5E-FF234FC9B940}"/>
                </a:ext>
              </a:extLst>
            </p:cNvPr>
            <p:cNvSpPr/>
            <p:nvPr/>
          </p:nvSpPr>
          <p:spPr>
            <a:xfrm>
              <a:off x="4742078" y="512770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5" name="object 653">
              <a:extLst>
                <a:ext uri="{FF2B5EF4-FFF2-40B4-BE49-F238E27FC236}">
                  <a16:creationId xmlns:a16="http://schemas.microsoft.com/office/drawing/2014/main" id="{0A314664-62AA-15FB-5857-8A1F3F8D9A96}"/>
                </a:ext>
              </a:extLst>
            </p:cNvPr>
            <p:cNvSpPr/>
            <p:nvPr/>
          </p:nvSpPr>
          <p:spPr>
            <a:xfrm>
              <a:off x="4838522" y="5110429"/>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646" name="object 654">
              <a:extLst>
                <a:ext uri="{FF2B5EF4-FFF2-40B4-BE49-F238E27FC236}">
                  <a16:creationId xmlns:a16="http://schemas.microsoft.com/office/drawing/2014/main" id="{C8A269AB-7778-7D55-5717-49463536269F}"/>
                </a:ext>
              </a:extLst>
            </p:cNvPr>
            <p:cNvSpPr/>
            <p:nvPr/>
          </p:nvSpPr>
          <p:spPr>
            <a:xfrm>
              <a:off x="4838509" y="511041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7" name="object 655">
              <a:extLst>
                <a:ext uri="{FF2B5EF4-FFF2-40B4-BE49-F238E27FC236}">
                  <a16:creationId xmlns:a16="http://schemas.microsoft.com/office/drawing/2014/main" id="{3C1C5CA1-743E-F5C9-86D7-33751FA42F07}"/>
                </a:ext>
              </a:extLst>
            </p:cNvPr>
            <p:cNvSpPr/>
            <p:nvPr/>
          </p:nvSpPr>
          <p:spPr>
            <a:xfrm>
              <a:off x="4910048" y="5092179"/>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48" name="object 656">
              <a:extLst>
                <a:ext uri="{FF2B5EF4-FFF2-40B4-BE49-F238E27FC236}">
                  <a16:creationId xmlns:a16="http://schemas.microsoft.com/office/drawing/2014/main" id="{581232B1-CA97-8536-3C3C-0739AE80B3A6}"/>
                </a:ext>
              </a:extLst>
            </p:cNvPr>
            <p:cNvSpPr/>
            <p:nvPr/>
          </p:nvSpPr>
          <p:spPr>
            <a:xfrm>
              <a:off x="4910061" y="509216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49" name="object 657">
              <a:extLst>
                <a:ext uri="{FF2B5EF4-FFF2-40B4-BE49-F238E27FC236}">
                  <a16:creationId xmlns:a16="http://schemas.microsoft.com/office/drawing/2014/main" id="{5E9F6D11-3C39-FFC6-0D24-BB40166C931D}"/>
                </a:ext>
              </a:extLst>
            </p:cNvPr>
            <p:cNvSpPr/>
            <p:nvPr/>
          </p:nvSpPr>
          <p:spPr>
            <a:xfrm>
              <a:off x="5032438" y="507488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50" name="object 658">
              <a:extLst>
                <a:ext uri="{FF2B5EF4-FFF2-40B4-BE49-F238E27FC236}">
                  <a16:creationId xmlns:a16="http://schemas.microsoft.com/office/drawing/2014/main" id="{0BF757B2-06BC-94B1-D131-B615EDD49F24}"/>
                </a:ext>
              </a:extLst>
            </p:cNvPr>
            <p:cNvSpPr/>
            <p:nvPr/>
          </p:nvSpPr>
          <p:spPr>
            <a:xfrm>
              <a:off x="5032425" y="507486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1" name="object 659">
              <a:extLst>
                <a:ext uri="{FF2B5EF4-FFF2-40B4-BE49-F238E27FC236}">
                  <a16:creationId xmlns:a16="http://schemas.microsoft.com/office/drawing/2014/main" id="{2394A4D1-686E-8924-9955-12206250BBF3}"/>
                </a:ext>
              </a:extLst>
            </p:cNvPr>
            <p:cNvSpPr/>
            <p:nvPr/>
          </p:nvSpPr>
          <p:spPr>
            <a:xfrm>
              <a:off x="5038648" y="502300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52" name="object 660">
              <a:extLst>
                <a:ext uri="{FF2B5EF4-FFF2-40B4-BE49-F238E27FC236}">
                  <a16:creationId xmlns:a16="http://schemas.microsoft.com/office/drawing/2014/main" id="{12FEB7BE-FFDE-B370-46BA-3653E7CC9BEB}"/>
                </a:ext>
              </a:extLst>
            </p:cNvPr>
            <p:cNvSpPr/>
            <p:nvPr/>
          </p:nvSpPr>
          <p:spPr>
            <a:xfrm>
              <a:off x="5038648" y="502300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3" name="object 661">
              <a:extLst>
                <a:ext uri="{FF2B5EF4-FFF2-40B4-BE49-F238E27FC236}">
                  <a16:creationId xmlns:a16="http://schemas.microsoft.com/office/drawing/2014/main" id="{32D49331-8C3E-80C3-AB9C-8DDC46040F38}"/>
                </a:ext>
              </a:extLst>
            </p:cNvPr>
            <p:cNvSpPr/>
            <p:nvPr/>
          </p:nvSpPr>
          <p:spPr>
            <a:xfrm>
              <a:off x="5002352" y="500571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54" name="object 662">
              <a:extLst>
                <a:ext uri="{FF2B5EF4-FFF2-40B4-BE49-F238E27FC236}">
                  <a16:creationId xmlns:a16="http://schemas.microsoft.com/office/drawing/2014/main" id="{6CE373A4-ABCB-2D7B-E8C3-5DFE940DAC5D}"/>
                </a:ext>
              </a:extLst>
            </p:cNvPr>
            <p:cNvSpPr/>
            <p:nvPr/>
          </p:nvSpPr>
          <p:spPr>
            <a:xfrm>
              <a:off x="5002352" y="500570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5" name="object 663">
              <a:extLst>
                <a:ext uri="{FF2B5EF4-FFF2-40B4-BE49-F238E27FC236}">
                  <a16:creationId xmlns:a16="http://schemas.microsoft.com/office/drawing/2014/main" id="{E0B1BD20-2699-75EB-7A05-2C252E85154F}"/>
                </a:ext>
              </a:extLst>
            </p:cNvPr>
            <p:cNvSpPr/>
            <p:nvPr/>
          </p:nvSpPr>
          <p:spPr>
            <a:xfrm>
              <a:off x="5030368" y="4988433"/>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56" name="object 664">
              <a:extLst>
                <a:ext uri="{FF2B5EF4-FFF2-40B4-BE49-F238E27FC236}">
                  <a16:creationId xmlns:a16="http://schemas.microsoft.com/office/drawing/2014/main" id="{8D4E2B7F-B743-EFC1-43FB-3B567A274E52}"/>
                </a:ext>
              </a:extLst>
            </p:cNvPr>
            <p:cNvSpPr/>
            <p:nvPr/>
          </p:nvSpPr>
          <p:spPr>
            <a:xfrm>
              <a:off x="5030355" y="498842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7" name="object 665">
              <a:extLst>
                <a:ext uri="{FF2B5EF4-FFF2-40B4-BE49-F238E27FC236}">
                  <a16:creationId xmlns:a16="http://schemas.microsoft.com/office/drawing/2014/main" id="{02CB4119-DDCF-62A8-796F-26F56E93A493}"/>
                </a:ext>
              </a:extLst>
            </p:cNvPr>
            <p:cNvSpPr/>
            <p:nvPr/>
          </p:nvSpPr>
          <p:spPr>
            <a:xfrm>
              <a:off x="4982654" y="497113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58" name="object 666">
              <a:extLst>
                <a:ext uri="{FF2B5EF4-FFF2-40B4-BE49-F238E27FC236}">
                  <a16:creationId xmlns:a16="http://schemas.microsoft.com/office/drawing/2014/main" id="{AB237087-A4AB-83EB-15A3-A6C475FBFD2D}"/>
                </a:ext>
              </a:extLst>
            </p:cNvPr>
            <p:cNvSpPr/>
            <p:nvPr/>
          </p:nvSpPr>
          <p:spPr>
            <a:xfrm>
              <a:off x="4982654" y="497113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59" name="object 667">
              <a:extLst>
                <a:ext uri="{FF2B5EF4-FFF2-40B4-BE49-F238E27FC236}">
                  <a16:creationId xmlns:a16="http://schemas.microsoft.com/office/drawing/2014/main" id="{670E81ED-8713-4322-5EC9-319B9ADBF422}"/>
                </a:ext>
              </a:extLst>
            </p:cNvPr>
            <p:cNvSpPr/>
            <p:nvPr/>
          </p:nvSpPr>
          <p:spPr>
            <a:xfrm>
              <a:off x="5071834" y="4953863"/>
              <a:ext cx="5715" cy="12065"/>
            </a:xfrm>
            <a:custGeom>
              <a:avLst/>
              <a:gdLst/>
              <a:ahLst/>
              <a:cxnLst/>
              <a:rect l="l" t="t" r="r" b="b"/>
              <a:pathLst>
                <a:path w="5714" h="12064">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660" name="object 668">
              <a:extLst>
                <a:ext uri="{FF2B5EF4-FFF2-40B4-BE49-F238E27FC236}">
                  <a16:creationId xmlns:a16="http://schemas.microsoft.com/office/drawing/2014/main" id="{3DB21BF3-8306-11CB-EDE6-982E667EFE86}"/>
                </a:ext>
              </a:extLst>
            </p:cNvPr>
            <p:cNvSpPr/>
            <p:nvPr/>
          </p:nvSpPr>
          <p:spPr>
            <a:xfrm>
              <a:off x="5071834" y="495383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1" name="object 669">
              <a:extLst>
                <a:ext uri="{FF2B5EF4-FFF2-40B4-BE49-F238E27FC236}">
                  <a16:creationId xmlns:a16="http://schemas.microsoft.com/office/drawing/2014/main" id="{DE251C4E-FAFA-DEE0-1A82-4C04CCDC8907}"/>
                </a:ext>
              </a:extLst>
            </p:cNvPr>
            <p:cNvSpPr/>
            <p:nvPr/>
          </p:nvSpPr>
          <p:spPr>
            <a:xfrm>
              <a:off x="5092573" y="4901971"/>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62" name="object 670">
              <a:extLst>
                <a:ext uri="{FF2B5EF4-FFF2-40B4-BE49-F238E27FC236}">
                  <a16:creationId xmlns:a16="http://schemas.microsoft.com/office/drawing/2014/main" id="{854BAE49-2B89-B8F1-6C56-C0DC1753A4C1}"/>
                </a:ext>
              </a:extLst>
            </p:cNvPr>
            <p:cNvSpPr/>
            <p:nvPr/>
          </p:nvSpPr>
          <p:spPr>
            <a:xfrm>
              <a:off x="5092560" y="490197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3" name="object 671">
              <a:extLst>
                <a:ext uri="{FF2B5EF4-FFF2-40B4-BE49-F238E27FC236}">
                  <a16:creationId xmlns:a16="http://schemas.microsoft.com/office/drawing/2014/main" id="{DD5E0147-05D3-9992-A6E4-95765F397F65}"/>
                </a:ext>
              </a:extLst>
            </p:cNvPr>
            <p:cNvSpPr/>
            <p:nvPr/>
          </p:nvSpPr>
          <p:spPr>
            <a:xfrm>
              <a:off x="5194185" y="4884699"/>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64" name="object 672">
              <a:extLst>
                <a:ext uri="{FF2B5EF4-FFF2-40B4-BE49-F238E27FC236}">
                  <a16:creationId xmlns:a16="http://schemas.microsoft.com/office/drawing/2014/main" id="{D3BAD4CB-A37A-BDE4-4381-00C9D37EE359}"/>
                </a:ext>
              </a:extLst>
            </p:cNvPr>
            <p:cNvSpPr/>
            <p:nvPr/>
          </p:nvSpPr>
          <p:spPr>
            <a:xfrm>
              <a:off x="5194198" y="488467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5" name="object 673">
              <a:extLst>
                <a:ext uri="{FF2B5EF4-FFF2-40B4-BE49-F238E27FC236}">
                  <a16:creationId xmlns:a16="http://schemas.microsoft.com/office/drawing/2014/main" id="{E328A8C7-DA93-9124-98A1-739FE4BB297E}"/>
                </a:ext>
              </a:extLst>
            </p:cNvPr>
            <p:cNvSpPr/>
            <p:nvPr/>
          </p:nvSpPr>
          <p:spPr>
            <a:xfrm>
              <a:off x="5289600" y="4867402"/>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66" name="object 674">
              <a:extLst>
                <a:ext uri="{FF2B5EF4-FFF2-40B4-BE49-F238E27FC236}">
                  <a16:creationId xmlns:a16="http://schemas.microsoft.com/office/drawing/2014/main" id="{DB9CA8E5-A0CB-F515-FF92-08E05DF587EF}"/>
                </a:ext>
              </a:extLst>
            </p:cNvPr>
            <p:cNvSpPr/>
            <p:nvPr/>
          </p:nvSpPr>
          <p:spPr>
            <a:xfrm>
              <a:off x="5289588" y="486738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7" name="object 675">
              <a:extLst>
                <a:ext uri="{FF2B5EF4-FFF2-40B4-BE49-F238E27FC236}">
                  <a16:creationId xmlns:a16="http://schemas.microsoft.com/office/drawing/2014/main" id="{9ACFCC17-2BCA-915A-B91D-B6C3D5C80CD2}"/>
                </a:ext>
              </a:extLst>
            </p:cNvPr>
            <p:cNvSpPr/>
            <p:nvPr/>
          </p:nvSpPr>
          <p:spPr>
            <a:xfrm>
              <a:off x="5360111" y="4850117"/>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668" name="object 676">
              <a:extLst>
                <a:ext uri="{FF2B5EF4-FFF2-40B4-BE49-F238E27FC236}">
                  <a16:creationId xmlns:a16="http://schemas.microsoft.com/office/drawing/2014/main" id="{83930C7C-C380-7D98-FD3F-130FFEB4F45F}"/>
                </a:ext>
              </a:extLst>
            </p:cNvPr>
            <p:cNvSpPr/>
            <p:nvPr/>
          </p:nvSpPr>
          <p:spPr>
            <a:xfrm>
              <a:off x="5360111" y="485009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69" name="object 677">
              <a:extLst>
                <a:ext uri="{FF2B5EF4-FFF2-40B4-BE49-F238E27FC236}">
                  <a16:creationId xmlns:a16="http://schemas.microsoft.com/office/drawing/2014/main" id="{6D1D2408-EC52-1AD8-627E-97FC3CBCD795}"/>
                </a:ext>
              </a:extLst>
            </p:cNvPr>
            <p:cNvSpPr/>
            <p:nvPr/>
          </p:nvSpPr>
          <p:spPr>
            <a:xfrm>
              <a:off x="5291683" y="4832807"/>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70" name="object 678">
              <a:extLst>
                <a:ext uri="{FF2B5EF4-FFF2-40B4-BE49-F238E27FC236}">
                  <a16:creationId xmlns:a16="http://schemas.microsoft.com/office/drawing/2014/main" id="{F919ADAE-E25C-5A4B-D672-4ABACFAFFADF}"/>
                </a:ext>
              </a:extLst>
            </p:cNvPr>
            <p:cNvSpPr/>
            <p:nvPr/>
          </p:nvSpPr>
          <p:spPr>
            <a:xfrm>
              <a:off x="5291658" y="483280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1" name="object 679">
              <a:extLst>
                <a:ext uri="{FF2B5EF4-FFF2-40B4-BE49-F238E27FC236}">
                  <a16:creationId xmlns:a16="http://schemas.microsoft.com/office/drawing/2014/main" id="{0CE208E2-DFDF-6A1C-5177-06E61A930FEB}"/>
                </a:ext>
              </a:extLst>
            </p:cNvPr>
            <p:cNvSpPr/>
            <p:nvPr/>
          </p:nvSpPr>
          <p:spPr>
            <a:xfrm>
              <a:off x="5264708" y="4780953"/>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72" name="object 680">
              <a:extLst>
                <a:ext uri="{FF2B5EF4-FFF2-40B4-BE49-F238E27FC236}">
                  <a16:creationId xmlns:a16="http://schemas.microsoft.com/office/drawing/2014/main" id="{87F62D37-2ABD-914A-A5DA-3F22D6396CEA}"/>
                </a:ext>
              </a:extLst>
            </p:cNvPr>
            <p:cNvSpPr/>
            <p:nvPr/>
          </p:nvSpPr>
          <p:spPr>
            <a:xfrm>
              <a:off x="5264708" y="478094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3" name="object 681">
              <a:extLst>
                <a:ext uri="{FF2B5EF4-FFF2-40B4-BE49-F238E27FC236}">
                  <a16:creationId xmlns:a16="http://schemas.microsoft.com/office/drawing/2014/main" id="{CDF065C2-FDA4-807C-059A-6ADA262DE2FB}"/>
                </a:ext>
              </a:extLst>
            </p:cNvPr>
            <p:cNvSpPr/>
            <p:nvPr/>
          </p:nvSpPr>
          <p:spPr>
            <a:xfrm>
              <a:off x="5293753" y="476365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74" name="object 682">
              <a:extLst>
                <a:ext uri="{FF2B5EF4-FFF2-40B4-BE49-F238E27FC236}">
                  <a16:creationId xmlns:a16="http://schemas.microsoft.com/office/drawing/2014/main" id="{6CBFB214-914A-4841-0646-34AD21B7A68F}"/>
                </a:ext>
              </a:extLst>
            </p:cNvPr>
            <p:cNvSpPr/>
            <p:nvPr/>
          </p:nvSpPr>
          <p:spPr>
            <a:xfrm>
              <a:off x="5293741" y="476364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5" name="object 683">
              <a:extLst>
                <a:ext uri="{FF2B5EF4-FFF2-40B4-BE49-F238E27FC236}">
                  <a16:creationId xmlns:a16="http://schemas.microsoft.com/office/drawing/2014/main" id="{621459D1-7110-888F-FED8-2EE78F9F917F}"/>
                </a:ext>
              </a:extLst>
            </p:cNvPr>
            <p:cNvSpPr/>
            <p:nvPr/>
          </p:nvSpPr>
          <p:spPr>
            <a:xfrm>
              <a:off x="5210784" y="4746383"/>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676" name="object 684">
              <a:extLst>
                <a:ext uri="{FF2B5EF4-FFF2-40B4-BE49-F238E27FC236}">
                  <a16:creationId xmlns:a16="http://schemas.microsoft.com/office/drawing/2014/main" id="{F0A4E3D1-BF81-028D-3426-6858046AA9E0}"/>
                </a:ext>
              </a:extLst>
            </p:cNvPr>
            <p:cNvSpPr/>
            <p:nvPr/>
          </p:nvSpPr>
          <p:spPr>
            <a:xfrm>
              <a:off x="5210784" y="474635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7" name="object 685">
              <a:extLst>
                <a:ext uri="{FF2B5EF4-FFF2-40B4-BE49-F238E27FC236}">
                  <a16:creationId xmlns:a16="http://schemas.microsoft.com/office/drawing/2014/main" id="{FCBA014E-4B5C-54B1-A29E-1354C7D6B2A4}"/>
                </a:ext>
              </a:extLst>
            </p:cNvPr>
            <p:cNvSpPr/>
            <p:nvPr/>
          </p:nvSpPr>
          <p:spPr>
            <a:xfrm>
              <a:off x="5184863" y="472906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78" name="object 686">
              <a:extLst>
                <a:ext uri="{FF2B5EF4-FFF2-40B4-BE49-F238E27FC236}">
                  <a16:creationId xmlns:a16="http://schemas.microsoft.com/office/drawing/2014/main" id="{99B5C849-7C77-4DFC-98B4-6E6BCB9C3B67}"/>
                </a:ext>
              </a:extLst>
            </p:cNvPr>
            <p:cNvSpPr/>
            <p:nvPr/>
          </p:nvSpPr>
          <p:spPr>
            <a:xfrm>
              <a:off x="5184851" y="472906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79" name="object 687">
              <a:extLst>
                <a:ext uri="{FF2B5EF4-FFF2-40B4-BE49-F238E27FC236}">
                  <a16:creationId xmlns:a16="http://schemas.microsoft.com/office/drawing/2014/main" id="{25198036-FACB-8242-5A69-27FAAEE81AB9}"/>
                </a:ext>
              </a:extLst>
            </p:cNvPr>
            <p:cNvSpPr/>
            <p:nvPr/>
          </p:nvSpPr>
          <p:spPr>
            <a:xfrm>
              <a:off x="5081168" y="4711776"/>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680" name="object 688">
              <a:extLst>
                <a:ext uri="{FF2B5EF4-FFF2-40B4-BE49-F238E27FC236}">
                  <a16:creationId xmlns:a16="http://schemas.microsoft.com/office/drawing/2014/main" id="{F90BEA1B-1229-7F7B-0C21-A1EA18CCC036}"/>
                </a:ext>
              </a:extLst>
            </p:cNvPr>
            <p:cNvSpPr/>
            <p:nvPr/>
          </p:nvSpPr>
          <p:spPr>
            <a:xfrm>
              <a:off x="5081168" y="471177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1" name="object 689">
              <a:extLst>
                <a:ext uri="{FF2B5EF4-FFF2-40B4-BE49-F238E27FC236}">
                  <a16:creationId xmlns:a16="http://schemas.microsoft.com/office/drawing/2014/main" id="{F00FBB7C-5B8F-9A10-B42A-116012611ABF}"/>
                </a:ext>
              </a:extLst>
            </p:cNvPr>
            <p:cNvSpPr/>
            <p:nvPr/>
          </p:nvSpPr>
          <p:spPr>
            <a:xfrm>
              <a:off x="4808435" y="4658956"/>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82" name="object 690">
              <a:extLst>
                <a:ext uri="{FF2B5EF4-FFF2-40B4-BE49-F238E27FC236}">
                  <a16:creationId xmlns:a16="http://schemas.microsoft.com/office/drawing/2014/main" id="{3043D365-EE69-46A5-542A-30256D183BE9}"/>
                </a:ext>
              </a:extLst>
            </p:cNvPr>
            <p:cNvSpPr/>
            <p:nvPr/>
          </p:nvSpPr>
          <p:spPr>
            <a:xfrm>
              <a:off x="4808435" y="465894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3" name="object 691">
              <a:extLst>
                <a:ext uri="{FF2B5EF4-FFF2-40B4-BE49-F238E27FC236}">
                  <a16:creationId xmlns:a16="http://schemas.microsoft.com/office/drawing/2014/main" id="{D59EC5C0-CB95-BDC6-7D68-60F80862F9C7}"/>
                </a:ext>
              </a:extLst>
            </p:cNvPr>
            <p:cNvSpPr/>
            <p:nvPr/>
          </p:nvSpPr>
          <p:spPr>
            <a:xfrm>
              <a:off x="4930800" y="464167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684" name="object 692">
              <a:extLst>
                <a:ext uri="{FF2B5EF4-FFF2-40B4-BE49-F238E27FC236}">
                  <a16:creationId xmlns:a16="http://schemas.microsoft.com/office/drawing/2014/main" id="{349AEB57-6F46-D9A3-98A0-9D9EC18E6BE2}"/>
                </a:ext>
              </a:extLst>
            </p:cNvPr>
            <p:cNvSpPr/>
            <p:nvPr/>
          </p:nvSpPr>
          <p:spPr>
            <a:xfrm>
              <a:off x="4930800" y="464164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5" name="object 693">
              <a:extLst>
                <a:ext uri="{FF2B5EF4-FFF2-40B4-BE49-F238E27FC236}">
                  <a16:creationId xmlns:a16="http://schemas.microsoft.com/office/drawing/2014/main" id="{FD857500-065B-5908-165E-20457950FFF8}"/>
                </a:ext>
              </a:extLst>
            </p:cNvPr>
            <p:cNvSpPr/>
            <p:nvPr/>
          </p:nvSpPr>
          <p:spPr>
            <a:xfrm>
              <a:off x="4893475" y="4624361"/>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686" name="object 694">
              <a:extLst>
                <a:ext uri="{FF2B5EF4-FFF2-40B4-BE49-F238E27FC236}">
                  <a16:creationId xmlns:a16="http://schemas.microsoft.com/office/drawing/2014/main" id="{27387649-295C-A963-6D6C-FD4265A262A5}"/>
                </a:ext>
              </a:extLst>
            </p:cNvPr>
            <p:cNvSpPr/>
            <p:nvPr/>
          </p:nvSpPr>
          <p:spPr>
            <a:xfrm>
              <a:off x="4893462" y="462436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7" name="object 695">
              <a:extLst>
                <a:ext uri="{FF2B5EF4-FFF2-40B4-BE49-F238E27FC236}">
                  <a16:creationId xmlns:a16="http://schemas.microsoft.com/office/drawing/2014/main" id="{1F53F29A-8D89-CC30-809C-BD383F3CFAB0}"/>
                </a:ext>
              </a:extLst>
            </p:cNvPr>
            <p:cNvSpPr/>
            <p:nvPr/>
          </p:nvSpPr>
          <p:spPr>
            <a:xfrm>
              <a:off x="4975390" y="460707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88" name="object 696">
              <a:extLst>
                <a:ext uri="{FF2B5EF4-FFF2-40B4-BE49-F238E27FC236}">
                  <a16:creationId xmlns:a16="http://schemas.microsoft.com/office/drawing/2014/main" id="{4090DEF8-C4A3-55F7-746C-C543E758EBCF}"/>
                </a:ext>
              </a:extLst>
            </p:cNvPr>
            <p:cNvSpPr/>
            <p:nvPr/>
          </p:nvSpPr>
          <p:spPr>
            <a:xfrm>
              <a:off x="4975390" y="460706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89" name="object 697">
              <a:extLst>
                <a:ext uri="{FF2B5EF4-FFF2-40B4-BE49-F238E27FC236}">
                  <a16:creationId xmlns:a16="http://schemas.microsoft.com/office/drawing/2014/main" id="{26DFD07B-42AF-C879-1157-D1741542EEBB}"/>
                </a:ext>
              </a:extLst>
            </p:cNvPr>
            <p:cNvSpPr/>
            <p:nvPr/>
          </p:nvSpPr>
          <p:spPr>
            <a:xfrm>
              <a:off x="4892433" y="458979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90" name="object 698">
              <a:extLst>
                <a:ext uri="{FF2B5EF4-FFF2-40B4-BE49-F238E27FC236}">
                  <a16:creationId xmlns:a16="http://schemas.microsoft.com/office/drawing/2014/main" id="{2F2A597C-4A46-8F30-F0AC-536B75B0B757}"/>
                </a:ext>
              </a:extLst>
            </p:cNvPr>
            <p:cNvSpPr/>
            <p:nvPr/>
          </p:nvSpPr>
          <p:spPr>
            <a:xfrm>
              <a:off x="4892433" y="458977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1" name="object 699">
              <a:extLst>
                <a:ext uri="{FF2B5EF4-FFF2-40B4-BE49-F238E27FC236}">
                  <a16:creationId xmlns:a16="http://schemas.microsoft.com/office/drawing/2014/main" id="{B8167D3E-F1E6-6296-E8E1-D0E973077FB2}"/>
                </a:ext>
              </a:extLst>
            </p:cNvPr>
            <p:cNvSpPr/>
            <p:nvPr/>
          </p:nvSpPr>
          <p:spPr>
            <a:xfrm>
              <a:off x="4948440" y="4537925"/>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692" name="object 700">
              <a:extLst>
                <a:ext uri="{FF2B5EF4-FFF2-40B4-BE49-F238E27FC236}">
                  <a16:creationId xmlns:a16="http://schemas.microsoft.com/office/drawing/2014/main" id="{FE6C6101-5274-139E-8E4E-2DA7706B8A13}"/>
                </a:ext>
              </a:extLst>
            </p:cNvPr>
            <p:cNvSpPr/>
            <p:nvPr/>
          </p:nvSpPr>
          <p:spPr>
            <a:xfrm>
              <a:off x="4948427" y="453791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3" name="object 701">
              <a:extLst>
                <a:ext uri="{FF2B5EF4-FFF2-40B4-BE49-F238E27FC236}">
                  <a16:creationId xmlns:a16="http://schemas.microsoft.com/office/drawing/2014/main" id="{1AC32B89-42CF-BB47-4475-6AABDCB2A322}"/>
                </a:ext>
              </a:extLst>
            </p:cNvPr>
            <p:cNvSpPr/>
            <p:nvPr/>
          </p:nvSpPr>
          <p:spPr>
            <a:xfrm>
              <a:off x="4984724" y="452062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694" name="object 702">
              <a:extLst>
                <a:ext uri="{FF2B5EF4-FFF2-40B4-BE49-F238E27FC236}">
                  <a16:creationId xmlns:a16="http://schemas.microsoft.com/office/drawing/2014/main" id="{704BCE16-8966-0E94-5937-4AFD40F03323}"/>
                </a:ext>
              </a:extLst>
            </p:cNvPr>
            <p:cNvSpPr/>
            <p:nvPr/>
          </p:nvSpPr>
          <p:spPr>
            <a:xfrm>
              <a:off x="4984724" y="452062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5" name="object 703">
              <a:extLst>
                <a:ext uri="{FF2B5EF4-FFF2-40B4-BE49-F238E27FC236}">
                  <a16:creationId xmlns:a16="http://schemas.microsoft.com/office/drawing/2014/main" id="{6833DDD1-8550-7A0E-C3F6-4A765F6E334F}"/>
                </a:ext>
              </a:extLst>
            </p:cNvPr>
            <p:cNvSpPr/>
            <p:nvPr/>
          </p:nvSpPr>
          <p:spPr>
            <a:xfrm>
              <a:off x="4935981" y="450333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696" name="object 704">
              <a:extLst>
                <a:ext uri="{FF2B5EF4-FFF2-40B4-BE49-F238E27FC236}">
                  <a16:creationId xmlns:a16="http://schemas.microsoft.com/office/drawing/2014/main" id="{940D5D1E-1D24-A54E-BF88-1D8C06396449}"/>
                </a:ext>
              </a:extLst>
            </p:cNvPr>
            <p:cNvSpPr/>
            <p:nvPr/>
          </p:nvSpPr>
          <p:spPr>
            <a:xfrm>
              <a:off x="4935994" y="450333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7" name="object 705">
              <a:extLst>
                <a:ext uri="{FF2B5EF4-FFF2-40B4-BE49-F238E27FC236}">
                  <a16:creationId xmlns:a16="http://schemas.microsoft.com/office/drawing/2014/main" id="{7F8A35DE-3EE6-9DFC-D0BC-E75D1E3FCCBE}"/>
                </a:ext>
              </a:extLst>
            </p:cNvPr>
            <p:cNvSpPr/>
            <p:nvPr/>
          </p:nvSpPr>
          <p:spPr>
            <a:xfrm>
              <a:off x="4893475" y="4486033"/>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698" name="object 706">
              <a:extLst>
                <a:ext uri="{FF2B5EF4-FFF2-40B4-BE49-F238E27FC236}">
                  <a16:creationId xmlns:a16="http://schemas.microsoft.com/office/drawing/2014/main" id="{F85DEFFA-8DC1-973A-156F-EAEF32DAA656}"/>
                </a:ext>
              </a:extLst>
            </p:cNvPr>
            <p:cNvSpPr/>
            <p:nvPr/>
          </p:nvSpPr>
          <p:spPr>
            <a:xfrm>
              <a:off x="4893462" y="448603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699" name="object 707">
              <a:extLst>
                <a:ext uri="{FF2B5EF4-FFF2-40B4-BE49-F238E27FC236}">
                  <a16:creationId xmlns:a16="http://schemas.microsoft.com/office/drawing/2014/main" id="{64E24A34-F6E3-2324-3B9B-85F019F93CED}"/>
                </a:ext>
              </a:extLst>
            </p:cNvPr>
            <p:cNvSpPr/>
            <p:nvPr/>
          </p:nvSpPr>
          <p:spPr>
            <a:xfrm>
              <a:off x="5078056" y="4468748"/>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00" name="object 708">
              <a:extLst>
                <a:ext uri="{FF2B5EF4-FFF2-40B4-BE49-F238E27FC236}">
                  <a16:creationId xmlns:a16="http://schemas.microsoft.com/office/drawing/2014/main" id="{451B9287-51DE-8A51-38FF-D061C452D8D9}"/>
                </a:ext>
              </a:extLst>
            </p:cNvPr>
            <p:cNvSpPr/>
            <p:nvPr/>
          </p:nvSpPr>
          <p:spPr>
            <a:xfrm>
              <a:off x="5078056" y="446874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1" name="object 709">
              <a:extLst>
                <a:ext uri="{FF2B5EF4-FFF2-40B4-BE49-F238E27FC236}">
                  <a16:creationId xmlns:a16="http://schemas.microsoft.com/office/drawing/2014/main" id="{B71B8BC0-7E6D-3C2E-1085-C4B28E6BC225}"/>
                </a:ext>
              </a:extLst>
            </p:cNvPr>
            <p:cNvSpPr/>
            <p:nvPr/>
          </p:nvSpPr>
          <p:spPr>
            <a:xfrm>
              <a:off x="5146497" y="4416869"/>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02" name="object 710">
              <a:extLst>
                <a:ext uri="{FF2B5EF4-FFF2-40B4-BE49-F238E27FC236}">
                  <a16:creationId xmlns:a16="http://schemas.microsoft.com/office/drawing/2014/main" id="{0E91D5D9-F85E-EB31-9BF5-46973B45CA06}"/>
                </a:ext>
              </a:extLst>
            </p:cNvPr>
            <p:cNvSpPr/>
            <p:nvPr/>
          </p:nvSpPr>
          <p:spPr>
            <a:xfrm>
              <a:off x="5146497" y="441686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3" name="object 711">
              <a:extLst>
                <a:ext uri="{FF2B5EF4-FFF2-40B4-BE49-F238E27FC236}">
                  <a16:creationId xmlns:a16="http://schemas.microsoft.com/office/drawing/2014/main" id="{ABE29941-989B-E631-5774-7876AC4CD6CF}"/>
                </a:ext>
              </a:extLst>
            </p:cNvPr>
            <p:cNvSpPr/>
            <p:nvPr/>
          </p:nvSpPr>
          <p:spPr>
            <a:xfrm>
              <a:off x="5201450" y="439959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04" name="object 712">
              <a:extLst>
                <a:ext uri="{FF2B5EF4-FFF2-40B4-BE49-F238E27FC236}">
                  <a16:creationId xmlns:a16="http://schemas.microsoft.com/office/drawing/2014/main" id="{0301E0BC-A880-D5A5-E647-77CC2BA4551C}"/>
                </a:ext>
              </a:extLst>
            </p:cNvPr>
            <p:cNvSpPr/>
            <p:nvPr/>
          </p:nvSpPr>
          <p:spPr>
            <a:xfrm>
              <a:off x="5201450" y="439959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5" name="object 713">
              <a:extLst>
                <a:ext uri="{FF2B5EF4-FFF2-40B4-BE49-F238E27FC236}">
                  <a16:creationId xmlns:a16="http://schemas.microsoft.com/office/drawing/2014/main" id="{1B19950A-3C4E-B340-2C19-1120254556DE}"/>
                </a:ext>
              </a:extLst>
            </p:cNvPr>
            <p:cNvSpPr/>
            <p:nvPr/>
          </p:nvSpPr>
          <p:spPr>
            <a:xfrm>
              <a:off x="5087391" y="438230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06" name="object 714">
              <a:extLst>
                <a:ext uri="{FF2B5EF4-FFF2-40B4-BE49-F238E27FC236}">
                  <a16:creationId xmlns:a16="http://schemas.microsoft.com/office/drawing/2014/main" id="{39344485-5242-E702-7F47-91DAB7E1753F}"/>
                </a:ext>
              </a:extLst>
            </p:cNvPr>
            <p:cNvSpPr/>
            <p:nvPr/>
          </p:nvSpPr>
          <p:spPr>
            <a:xfrm>
              <a:off x="5087378" y="438230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7" name="object 715">
              <a:extLst>
                <a:ext uri="{FF2B5EF4-FFF2-40B4-BE49-F238E27FC236}">
                  <a16:creationId xmlns:a16="http://schemas.microsoft.com/office/drawing/2014/main" id="{2B566C18-408B-EF20-6F08-99EA8E883690}"/>
                </a:ext>
              </a:extLst>
            </p:cNvPr>
            <p:cNvSpPr/>
            <p:nvPr/>
          </p:nvSpPr>
          <p:spPr>
            <a:xfrm>
              <a:off x="5120576" y="436501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08" name="object 716">
              <a:extLst>
                <a:ext uri="{FF2B5EF4-FFF2-40B4-BE49-F238E27FC236}">
                  <a16:creationId xmlns:a16="http://schemas.microsoft.com/office/drawing/2014/main" id="{A9AD1F26-8D5B-050E-CA96-D405834A47FC}"/>
                </a:ext>
              </a:extLst>
            </p:cNvPr>
            <p:cNvSpPr/>
            <p:nvPr/>
          </p:nvSpPr>
          <p:spPr>
            <a:xfrm>
              <a:off x="5120563" y="436501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09" name="object 717">
              <a:extLst>
                <a:ext uri="{FF2B5EF4-FFF2-40B4-BE49-F238E27FC236}">
                  <a16:creationId xmlns:a16="http://schemas.microsoft.com/office/drawing/2014/main" id="{2B331D7E-70E4-89EF-8933-DAFCFE6D54A2}"/>
                </a:ext>
              </a:extLst>
            </p:cNvPr>
            <p:cNvSpPr/>
            <p:nvPr/>
          </p:nvSpPr>
          <p:spPr>
            <a:xfrm>
              <a:off x="5037607" y="4347717"/>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710" name="object 718">
              <a:extLst>
                <a:ext uri="{FF2B5EF4-FFF2-40B4-BE49-F238E27FC236}">
                  <a16:creationId xmlns:a16="http://schemas.microsoft.com/office/drawing/2014/main" id="{81A3031E-9F83-8C66-3818-76B46E331E8E}"/>
                </a:ext>
              </a:extLst>
            </p:cNvPr>
            <p:cNvSpPr/>
            <p:nvPr/>
          </p:nvSpPr>
          <p:spPr>
            <a:xfrm>
              <a:off x="5037607" y="434771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1" name="object 719">
              <a:extLst>
                <a:ext uri="{FF2B5EF4-FFF2-40B4-BE49-F238E27FC236}">
                  <a16:creationId xmlns:a16="http://schemas.microsoft.com/office/drawing/2014/main" id="{64D2F00C-283E-0F52-28BE-02621D189F7B}"/>
                </a:ext>
              </a:extLst>
            </p:cNvPr>
            <p:cNvSpPr/>
            <p:nvPr/>
          </p:nvSpPr>
          <p:spPr>
            <a:xfrm>
              <a:off x="4648746" y="4295851"/>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712" name="object 720">
              <a:extLst>
                <a:ext uri="{FF2B5EF4-FFF2-40B4-BE49-F238E27FC236}">
                  <a16:creationId xmlns:a16="http://schemas.microsoft.com/office/drawing/2014/main" id="{C213D802-855C-613D-6F0A-D9EDE69F5CF6}"/>
                </a:ext>
              </a:extLst>
            </p:cNvPr>
            <p:cNvSpPr/>
            <p:nvPr/>
          </p:nvSpPr>
          <p:spPr>
            <a:xfrm>
              <a:off x="4648746" y="429583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3" name="object 721">
              <a:extLst>
                <a:ext uri="{FF2B5EF4-FFF2-40B4-BE49-F238E27FC236}">
                  <a16:creationId xmlns:a16="http://schemas.microsoft.com/office/drawing/2014/main" id="{A782A4F2-AFC7-8C77-6466-1902B57E0225}"/>
                </a:ext>
              </a:extLst>
            </p:cNvPr>
            <p:cNvSpPr/>
            <p:nvPr/>
          </p:nvSpPr>
          <p:spPr>
            <a:xfrm>
              <a:off x="4521187" y="4277613"/>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14" name="object 722">
              <a:extLst>
                <a:ext uri="{FF2B5EF4-FFF2-40B4-BE49-F238E27FC236}">
                  <a16:creationId xmlns:a16="http://schemas.microsoft.com/office/drawing/2014/main" id="{CB44F58C-28D5-CB04-E04F-401835079981}"/>
                </a:ext>
              </a:extLst>
            </p:cNvPr>
            <p:cNvSpPr/>
            <p:nvPr/>
          </p:nvSpPr>
          <p:spPr>
            <a:xfrm>
              <a:off x="4521200" y="427760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5" name="object 723">
              <a:extLst>
                <a:ext uri="{FF2B5EF4-FFF2-40B4-BE49-F238E27FC236}">
                  <a16:creationId xmlns:a16="http://schemas.microsoft.com/office/drawing/2014/main" id="{8512286B-8BB7-2DBA-E1D8-741411DBB50B}"/>
                </a:ext>
              </a:extLst>
            </p:cNvPr>
            <p:cNvSpPr/>
            <p:nvPr/>
          </p:nvSpPr>
          <p:spPr>
            <a:xfrm>
              <a:off x="4687112" y="426030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16" name="object 724">
              <a:extLst>
                <a:ext uri="{FF2B5EF4-FFF2-40B4-BE49-F238E27FC236}">
                  <a16:creationId xmlns:a16="http://schemas.microsoft.com/office/drawing/2014/main" id="{A262AC1F-F353-F460-3B7F-02CE360012F1}"/>
                </a:ext>
              </a:extLst>
            </p:cNvPr>
            <p:cNvSpPr/>
            <p:nvPr/>
          </p:nvSpPr>
          <p:spPr>
            <a:xfrm>
              <a:off x="4687112" y="426030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7" name="object 725">
              <a:extLst>
                <a:ext uri="{FF2B5EF4-FFF2-40B4-BE49-F238E27FC236}">
                  <a16:creationId xmlns:a16="http://schemas.microsoft.com/office/drawing/2014/main" id="{50C02DAB-1F1D-3C8C-E695-9404F0B55155}"/>
                </a:ext>
              </a:extLst>
            </p:cNvPr>
            <p:cNvSpPr/>
            <p:nvPr/>
          </p:nvSpPr>
          <p:spPr>
            <a:xfrm>
              <a:off x="4642523" y="4243031"/>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718" name="object 726">
              <a:extLst>
                <a:ext uri="{FF2B5EF4-FFF2-40B4-BE49-F238E27FC236}">
                  <a16:creationId xmlns:a16="http://schemas.microsoft.com/office/drawing/2014/main" id="{87EF6B6E-910A-90EE-59BE-16538B14FF8C}"/>
                </a:ext>
              </a:extLst>
            </p:cNvPr>
            <p:cNvSpPr/>
            <p:nvPr/>
          </p:nvSpPr>
          <p:spPr>
            <a:xfrm>
              <a:off x="4642523" y="424301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19" name="object 727">
              <a:extLst>
                <a:ext uri="{FF2B5EF4-FFF2-40B4-BE49-F238E27FC236}">
                  <a16:creationId xmlns:a16="http://schemas.microsoft.com/office/drawing/2014/main" id="{B3E2729D-18A7-8642-BC96-EDD0F6118774}"/>
                </a:ext>
              </a:extLst>
            </p:cNvPr>
            <p:cNvSpPr/>
            <p:nvPr/>
          </p:nvSpPr>
          <p:spPr>
            <a:xfrm>
              <a:off x="4753482" y="422572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20" name="object 728">
              <a:extLst>
                <a:ext uri="{FF2B5EF4-FFF2-40B4-BE49-F238E27FC236}">
                  <a16:creationId xmlns:a16="http://schemas.microsoft.com/office/drawing/2014/main" id="{2556CBF0-2B7C-0741-C8C9-4D40E568F654}"/>
                </a:ext>
              </a:extLst>
            </p:cNvPr>
            <p:cNvSpPr/>
            <p:nvPr/>
          </p:nvSpPr>
          <p:spPr>
            <a:xfrm>
              <a:off x="4753482" y="422572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1" name="object 729">
              <a:extLst>
                <a:ext uri="{FF2B5EF4-FFF2-40B4-BE49-F238E27FC236}">
                  <a16:creationId xmlns:a16="http://schemas.microsoft.com/office/drawing/2014/main" id="{614ACB0B-4854-4B1E-6DF9-43B65CB10660}"/>
                </a:ext>
              </a:extLst>
            </p:cNvPr>
            <p:cNvSpPr/>
            <p:nvPr/>
          </p:nvSpPr>
          <p:spPr>
            <a:xfrm>
              <a:off x="4896573" y="4173854"/>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22" name="object 730">
              <a:extLst>
                <a:ext uri="{FF2B5EF4-FFF2-40B4-BE49-F238E27FC236}">
                  <a16:creationId xmlns:a16="http://schemas.microsoft.com/office/drawing/2014/main" id="{42956731-955A-D748-1EFB-DD630A3EF1D0}"/>
                </a:ext>
              </a:extLst>
            </p:cNvPr>
            <p:cNvSpPr/>
            <p:nvPr/>
          </p:nvSpPr>
          <p:spPr>
            <a:xfrm>
              <a:off x="4896586" y="417385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3" name="object 731">
              <a:extLst>
                <a:ext uri="{FF2B5EF4-FFF2-40B4-BE49-F238E27FC236}">
                  <a16:creationId xmlns:a16="http://schemas.microsoft.com/office/drawing/2014/main" id="{1E25CECF-D77D-09B6-2F22-E2E70BE5DE4F}"/>
                </a:ext>
              </a:extLst>
            </p:cNvPr>
            <p:cNvSpPr/>
            <p:nvPr/>
          </p:nvSpPr>
          <p:spPr>
            <a:xfrm>
              <a:off x="4901768" y="415657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24" name="object 732">
              <a:extLst>
                <a:ext uri="{FF2B5EF4-FFF2-40B4-BE49-F238E27FC236}">
                  <a16:creationId xmlns:a16="http://schemas.microsoft.com/office/drawing/2014/main" id="{02C430FC-22AD-09CC-8D0D-670FC0E4C193}"/>
                </a:ext>
              </a:extLst>
            </p:cNvPr>
            <p:cNvSpPr/>
            <p:nvPr/>
          </p:nvSpPr>
          <p:spPr>
            <a:xfrm>
              <a:off x="4901768" y="415655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5" name="object 733">
              <a:extLst>
                <a:ext uri="{FF2B5EF4-FFF2-40B4-BE49-F238E27FC236}">
                  <a16:creationId xmlns:a16="http://schemas.microsoft.com/office/drawing/2014/main" id="{2547F718-5B46-F559-C916-022DD85B250D}"/>
                </a:ext>
              </a:extLst>
            </p:cNvPr>
            <p:cNvSpPr/>
            <p:nvPr/>
          </p:nvSpPr>
          <p:spPr>
            <a:xfrm>
              <a:off x="5060429" y="4139285"/>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726" name="object 734">
              <a:extLst>
                <a:ext uri="{FF2B5EF4-FFF2-40B4-BE49-F238E27FC236}">
                  <a16:creationId xmlns:a16="http://schemas.microsoft.com/office/drawing/2014/main" id="{36262EDB-E198-DE37-2D11-79C1F338D650}"/>
                </a:ext>
              </a:extLst>
            </p:cNvPr>
            <p:cNvSpPr/>
            <p:nvPr/>
          </p:nvSpPr>
          <p:spPr>
            <a:xfrm>
              <a:off x="5060429" y="413926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7" name="object 735">
              <a:extLst>
                <a:ext uri="{FF2B5EF4-FFF2-40B4-BE49-F238E27FC236}">
                  <a16:creationId xmlns:a16="http://schemas.microsoft.com/office/drawing/2014/main" id="{7ABA4FD6-B150-9649-15C2-811080EB7063}"/>
                </a:ext>
              </a:extLst>
            </p:cNvPr>
            <p:cNvSpPr/>
            <p:nvPr/>
          </p:nvSpPr>
          <p:spPr>
            <a:xfrm>
              <a:off x="5081168" y="4121975"/>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728" name="object 736">
              <a:extLst>
                <a:ext uri="{FF2B5EF4-FFF2-40B4-BE49-F238E27FC236}">
                  <a16:creationId xmlns:a16="http://schemas.microsoft.com/office/drawing/2014/main" id="{65E02289-208C-541D-AC36-806898C5C5F9}"/>
                </a:ext>
              </a:extLst>
            </p:cNvPr>
            <p:cNvSpPr/>
            <p:nvPr/>
          </p:nvSpPr>
          <p:spPr>
            <a:xfrm>
              <a:off x="5081168" y="412198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29" name="object 737">
              <a:extLst>
                <a:ext uri="{FF2B5EF4-FFF2-40B4-BE49-F238E27FC236}">
                  <a16:creationId xmlns:a16="http://schemas.microsoft.com/office/drawing/2014/main" id="{94D0AB34-0C22-24D3-03A9-E25E11E7A79A}"/>
                </a:ext>
              </a:extLst>
            </p:cNvPr>
            <p:cNvSpPr/>
            <p:nvPr/>
          </p:nvSpPr>
          <p:spPr>
            <a:xfrm>
              <a:off x="5231523" y="4104703"/>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30" name="object 738">
              <a:extLst>
                <a:ext uri="{FF2B5EF4-FFF2-40B4-BE49-F238E27FC236}">
                  <a16:creationId xmlns:a16="http://schemas.microsoft.com/office/drawing/2014/main" id="{A47578EC-9C0B-40BE-6A40-A4CEB2E8794A}"/>
                </a:ext>
              </a:extLst>
            </p:cNvPr>
            <p:cNvSpPr/>
            <p:nvPr/>
          </p:nvSpPr>
          <p:spPr>
            <a:xfrm>
              <a:off x="5231523" y="410469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1" name="object 739">
              <a:extLst>
                <a:ext uri="{FF2B5EF4-FFF2-40B4-BE49-F238E27FC236}">
                  <a16:creationId xmlns:a16="http://schemas.microsoft.com/office/drawing/2014/main" id="{8B759C77-D9AE-EEFA-4EC0-B34A1EFFD9A2}"/>
                </a:ext>
              </a:extLst>
            </p:cNvPr>
            <p:cNvSpPr/>
            <p:nvPr/>
          </p:nvSpPr>
          <p:spPr>
            <a:xfrm>
              <a:off x="5112283" y="405282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32" name="object 740">
              <a:extLst>
                <a:ext uri="{FF2B5EF4-FFF2-40B4-BE49-F238E27FC236}">
                  <a16:creationId xmlns:a16="http://schemas.microsoft.com/office/drawing/2014/main" id="{4CB20D15-3215-C005-0D85-5D145EBB141A}"/>
                </a:ext>
              </a:extLst>
            </p:cNvPr>
            <p:cNvSpPr/>
            <p:nvPr/>
          </p:nvSpPr>
          <p:spPr>
            <a:xfrm>
              <a:off x="5112270" y="405282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3" name="object 741">
              <a:extLst>
                <a:ext uri="{FF2B5EF4-FFF2-40B4-BE49-F238E27FC236}">
                  <a16:creationId xmlns:a16="http://schemas.microsoft.com/office/drawing/2014/main" id="{36366B9B-CC44-9302-EB60-726FC701A9B0}"/>
                </a:ext>
              </a:extLst>
            </p:cNvPr>
            <p:cNvSpPr/>
            <p:nvPr/>
          </p:nvSpPr>
          <p:spPr>
            <a:xfrm>
              <a:off x="5130939" y="4035551"/>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734" name="object 742">
              <a:extLst>
                <a:ext uri="{FF2B5EF4-FFF2-40B4-BE49-F238E27FC236}">
                  <a16:creationId xmlns:a16="http://schemas.microsoft.com/office/drawing/2014/main" id="{E42B1AA5-82E3-6114-4A67-D7464514363D}"/>
                </a:ext>
              </a:extLst>
            </p:cNvPr>
            <p:cNvSpPr/>
            <p:nvPr/>
          </p:nvSpPr>
          <p:spPr>
            <a:xfrm>
              <a:off x="5130939" y="403552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5" name="object 743">
              <a:extLst>
                <a:ext uri="{FF2B5EF4-FFF2-40B4-BE49-F238E27FC236}">
                  <a16:creationId xmlns:a16="http://schemas.microsoft.com/office/drawing/2014/main" id="{A63E069E-D82B-EE47-F974-5EE7BF26F07B}"/>
                </a:ext>
              </a:extLst>
            </p:cNvPr>
            <p:cNvSpPr/>
            <p:nvPr/>
          </p:nvSpPr>
          <p:spPr>
            <a:xfrm>
              <a:off x="5192115" y="4018254"/>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36" name="object 744">
              <a:extLst>
                <a:ext uri="{FF2B5EF4-FFF2-40B4-BE49-F238E27FC236}">
                  <a16:creationId xmlns:a16="http://schemas.microsoft.com/office/drawing/2014/main" id="{F2092C24-19FF-E479-2D77-EB47CE52B7D0}"/>
                </a:ext>
              </a:extLst>
            </p:cNvPr>
            <p:cNvSpPr/>
            <p:nvPr/>
          </p:nvSpPr>
          <p:spPr>
            <a:xfrm>
              <a:off x="5192115" y="401824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7" name="object 745">
              <a:extLst>
                <a:ext uri="{FF2B5EF4-FFF2-40B4-BE49-F238E27FC236}">
                  <a16:creationId xmlns:a16="http://schemas.microsoft.com/office/drawing/2014/main" id="{3BE380A8-0DA5-744D-603B-E8906C9DCAEC}"/>
                </a:ext>
              </a:extLst>
            </p:cNvPr>
            <p:cNvSpPr/>
            <p:nvPr/>
          </p:nvSpPr>
          <p:spPr>
            <a:xfrm>
              <a:off x="5095671" y="4000957"/>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38" name="object 746">
              <a:extLst>
                <a:ext uri="{FF2B5EF4-FFF2-40B4-BE49-F238E27FC236}">
                  <a16:creationId xmlns:a16="http://schemas.microsoft.com/office/drawing/2014/main" id="{D5CDF21B-EB63-5391-8815-B46046C00712}"/>
                </a:ext>
              </a:extLst>
            </p:cNvPr>
            <p:cNvSpPr/>
            <p:nvPr/>
          </p:nvSpPr>
          <p:spPr>
            <a:xfrm>
              <a:off x="5095684" y="400094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39" name="object 747">
              <a:extLst>
                <a:ext uri="{FF2B5EF4-FFF2-40B4-BE49-F238E27FC236}">
                  <a16:creationId xmlns:a16="http://schemas.microsoft.com/office/drawing/2014/main" id="{403E5BBE-1FE3-4DA3-67BC-B6A8F98A6982}"/>
                </a:ext>
              </a:extLst>
            </p:cNvPr>
            <p:cNvSpPr/>
            <p:nvPr/>
          </p:nvSpPr>
          <p:spPr>
            <a:xfrm>
              <a:off x="4935981" y="3983659"/>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40" name="object 748">
              <a:extLst>
                <a:ext uri="{FF2B5EF4-FFF2-40B4-BE49-F238E27FC236}">
                  <a16:creationId xmlns:a16="http://schemas.microsoft.com/office/drawing/2014/main" id="{F8CF1C0E-2894-26EA-38DC-4EF321949D7C}"/>
                </a:ext>
              </a:extLst>
            </p:cNvPr>
            <p:cNvSpPr/>
            <p:nvPr/>
          </p:nvSpPr>
          <p:spPr>
            <a:xfrm>
              <a:off x="4935994" y="398364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1" name="object 749">
              <a:extLst>
                <a:ext uri="{FF2B5EF4-FFF2-40B4-BE49-F238E27FC236}">
                  <a16:creationId xmlns:a16="http://schemas.microsoft.com/office/drawing/2014/main" id="{8AA01D83-51A4-9C60-7A0C-1670966E4714}"/>
                </a:ext>
              </a:extLst>
            </p:cNvPr>
            <p:cNvSpPr/>
            <p:nvPr/>
          </p:nvSpPr>
          <p:spPr>
            <a:xfrm>
              <a:off x="4977472" y="3931805"/>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742" name="object 750">
              <a:extLst>
                <a:ext uri="{FF2B5EF4-FFF2-40B4-BE49-F238E27FC236}">
                  <a16:creationId xmlns:a16="http://schemas.microsoft.com/office/drawing/2014/main" id="{17FEC03F-1D0C-6FDA-A333-78A159ADADB4}"/>
                </a:ext>
              </a:extLst>
            </p:cNvPr>
            <p:cNvSpPr/>
            <p:nvPr/>
          </p:nvSpPr>
          <p:spPr>
            <a:xfrm>
              <a:off x="4977472" y="393179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3" name="object 751">
              <a:extLst>
                <a:ext uri="{FF2B5EF4-FFF2-40B4-BE49-F238E27FC236}">
                  <a16:creationId xmlns:a16="http://schemas.microsoft.com/office/drawing/2014/main" id="{A2BF7884-F70B-B027-D5C3-BBF0D170E850}"/>
                </a:ext>
              </a:extLst>
            </p:cNvPr>
            <p:cNvSpPr/>
            <p:nvPr/>
          </p:nvSpPr>
          <p:spPr>
            <a:xfrm>
              <a:off x="4956721" y="391449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44" name="object 752">
              <a:extLst>
                <a:ext uri="{FF2B5EF4-FFF2-40B4-BE49-F238E27FC236}">
                  <a16:creationId xmlns:a16="http://schemas.microsoft.com/office/drawing/2014/main" id="{15D78268-5642-E147-8417-FD8BA5766B3D}"/>
                </a:ext>
              </a:extLst>
            </p:cNvPr>
            <p:cNvSpPr/>
            <p:nvPr/>
          </p:nvSpPr>
          <p:spPr>
            <a:xfrm>
              <a:off x="4956721" y="391449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5" name="object 753">
              <a:extLst>
                <a:ext uri="{FF2B5EF4-FFF2-40B4-BE49-F238E27FC236}">
                  <a16:creationId xmlns:a16="http://schemas.microsoft.com/office/drawing/2014/main" id="{A374A3DB-FEBE-C52F-EFF6-F366EC43CD8D}"/>
                </a:ext>
              </a:extLst>
            </p:cNvPr>
            <p:cNvSpPr/>
            <p:nvPr/>
          </p:nvSpPr>
          <p:spPr>
            <a:xfrm>
              <a:off x="4900752" y="3897210"/>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746" name="object 754">
              <a:extLst>
                <a:ext uri="{FF2B5EF4-FFF2-40B4-BE49-F238E27FC236}">
                  <a16:creationId xmlns:a16="http://schemas.microsoft.com/office/drawing/2014/main" id="{EF923811-66A3-5C8E-79E8-86D3A1079FB8}"/>
                </a:ext>
              </a:extLst>
            </p:cNvPr>
            <p:cNvSpPr/>
            <p:nvPr/>
          </p:nvSpPr>
          <p:spPr>
            <a:xfrm>
              <a:off x="4900726" y="389721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7" name="object 755">
              <a:extLst>
                <a:ext uri="{FF2B5EF4-FFF2-40B4-BE49-F238E27FC236}">
                  <a16:creationId xmlns:a16="http://schemas.microsoft.com/office/drawing/2014/main" id="{4FF8A4F7-5E39-030A-617A-1583A939BD0B}"/>
                </a:ext>
              </a:extLst>
            </p:cNvPr>
            <p:cNvSpPr/>
            <p:nvPr/>
          </p:nvSpPr>
          <p:spPr>
            <a:xfrm>
              <a:off x="4919395" y="3879913"/>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48" name="object 756">
              <a:extLst>
                <a:ext uri="{FF2B5EF4-FFF2-40B4-BE49-F238E27FC236}">
                  <a16:creationId xmlns:a16="http://schemas.microsoft.com/office/drawing/2014/main" id="{384DAA97-1EE8-A939-7096-4C46D9725A4B}"/>
                </a:ext>
              </a:extLst>
            </p:cNvPr>
            <p:cNvSpPr/>
            <p:nvPr/>
          </p:nvSpPr>
          <p:spPr>
            <a:xfrm>
              <a:off x="4919395" y="387991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49" name="object 757">
              <a:extLst>
                <a:ext uri="{FF2B5EF4-FFF2-40B4-BE49-F238E27FC236}">
                  <a16:creationId xmlns:a16="http://schemas.microsoft.com/office/drawing/2014/main" id="{E44A0D83-A20B-6526-3D1B-A401580004C3}"/>
                </a:ext>
              </a:extLst>
            </p:cNvPr>
            <p:cNvSpPr/>
            <p:nvPr/>
          </p:nvSpPr>
          <p:spPr>
            <a:xfrm>
              <a:off x="4977472" y="3861676"/>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50" name="object 758">
              <a:extLst>
                <a:ext uri="{FF2B5EF4-FFF2-40B4-BE49-F238E27FC236}">
                  <a16:creationId xmlns:a16="http://schemas.microsoft.com/office/drawing/2014/main" id="{15AF6A1B-5FEF-F1FB-A494-30B1B6C395C7}"/>
                </a:ext>
              </a:extLst>
            </p:cNvPr>
            <p:cNvSpPr/>
            <p:nvPr/>
          </p:nvSpPr>
          <p:spPr>
            <a:xfrm>
              <a:off x="4977472" y="386167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1" name="object 759">
              <a:extLst>
                <a:ext uri="{FF2B5EF4-FFF2-40B4-BE49-F238E27FC236}">
                  <a16:creationId xmlns:a16="http://schemas.microsoft.com/office/drawing/2014/main" id="{504F733C-5DB6-470E-36FA-E863B659E876}"/>
                </a:ext>
              </a:extLst>
            </p:cNvPr>
            <p:cNvSpPr/>
            <p:nvPr/>
          </p:nvSpPr>
          <p:spPr>
            <a:xfrm>
              <a:off x="5001323" y="3809796"/>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752" name="object 760">
              <a:extLst>
                <a:ext uri="{FF2B5EF4-FFF2-40B4-BE49-F238E27FC236}">
                  <a16:creationId xmlns:a16="http://schemas.microsoft.com/office/drawing/2014/main" id="{23594670-A75D-F96F-D7DC-74E04A1DEA5A}"/>
                </a:ext>
              </a:extLst>
            </p:cNvPr>
            <p:cNvSpPr/>
            <p:nvPr/>
          </p:nvSpPr>
          <p:spPr>
            <a:xfrm>
              <a:off x="5001323" y="380979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3" name="object 761">
              <a:extLst>
                <a:ext uri="{FF2B5EF4-FFF2-40B4-BE49-F238E27FC236}">
                  <a16:creationId xmlns:a16="http://schemas.microsoft.com/office/drawing/2014/main" id="{4A414B1E-4B4D-5BAF-AD56-13E1B204CB8B}"/>
                </a:ext>
              </a:extLst>
            </p:cNvPr>
            <p:cNvSpPr/>
            <p:nvPr/>
          </p:nvSpPr>
          <p:spPr>
            <a:xfrm>
              <a:off x="4865471" y="379251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54" name="object 762">
              <a:extLst>
                <a:ext uri="{FF2B5EF4-FFF2-40B4-BE49-F238E27FC236}">
                  <a16:creationId xmlns:a16="http://schemas.microsoft.com/office/drawing/2014/main" id="{203C9122-BD7F-7657-A34D-1E0EDF2AF9BD}"/>
                </a:ext>
              </a:extLst>
            </p:cNvPr>
            <p:cNvSpPr/>
            <p:nvPr/>
          </p:nvSpPr>
          <p:spPr>
            <a:xfrm>
              <a:off x="4865471" y="379249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5" name="object 763">
              <a:extLst>
                <a:ext uri="{FF2B5EF4-FFF2-40B4-BE49-F238E27FC236}">
                  <a16:creationId xmlns:a16="http://schemas.microsoft.com/office/drawing/2014/main" id="{432A6CF4-B6E9-4D52-0639-86BAEEC00BE2}"/>
                </a:ext>
              </a:extLst>
            </p:cNvPr>
            <p:cNvSpPr/>
            <p:nvPr/>
          </p:nvSpPr>
          <p:spPr>
            <a:xfrm>
              <a:off x="4880000" y="3775214"/>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756" name="object 764">
              <a:extLst>
                <a:ext uri="{FF2B5EF4-FFF2-40B4-BE49-F238E27FC236}">
                  <a16:creationId xmlns:a16="http://schemas.microsoft.com/office/drawing/2014/main" id="{660BB712-656B-DA35-BA16-D78CF1D4D757}"/>
                </a:ext>
              </a:extLst>
            </p:cNvPr>
            <p:cNvSpPr/>
            <p:nvPr/>
          </p:nvSpPr>
          <p:spPr>
            <a:xfrm>
              <a:off x="4879987" y="377521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7" name="object 765">
              <a:extLst>
                <a:ext uri="{FF2B5EF4-FFF2-40B4-BE49-F238E27FC236}">
                  <a16:creationId xmlns:a16="http://schemas.microsoft.com/office/drawing/2014/main" id="{FBDD7E20-BA92-6300-B81F-146B9879A487}"/>
                </a:ext>
              </a:extLst>
            </p:cNvPr>
            <p:cNvSpPr/>
            <p:nvPr/>
          </p:nvSpPr>
          <p:spPr>
            <a:xfrm>
              <a:off x="4926660" y="3757929"/>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58" name="object 766">
              <a:extLst>
                <a:ext uri="{FF2B5EF4-FFF2-40B4-BE49-F238E27FC236}">
                  <a16:creationId xmlns:a16="http://schemas.microsoft.com/office/drawing/2014/main" id="{CEF7EED6-2C71-1713-4750-436005D1B4E2}"/>
                </a:ext>
              </a:extLst>
            </p:cNvPr>
            <p:cNvSpPr/>
            <p:nvPr/>
          </p:nvSpPr>
          <p:spPr>
            <a:xfrm>
              <a:off x="4926647" y="375791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59" name="object 767">
              <a:extLst>
                <a:ext uri="{FF2B5EF4-FFF2-40B4-BE49-F238E27FC236}">
                  <a16:creationId xmlns:a16="http://schemas.microsoft.com/office/drawing/2014/main" id="{D7D7834A-ADA1-9049-6305-D29A9792DA53}"/>
                </a:ext>
              </a:extLst>
            </p:cNvPr>
            <p:cNvSpPr/>
            <p:nvPr/>
          </p:nvSpPr>
          <p:spPr>
            <a:xfrm>
              <a:off x="4565789" y="374064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60" name="object 768">
              <a:extLst>
                <a:ext uri="{FF2B5EF4-FFF2-40B4-BE49-F238E27FC236}">
                  <a16:creationId xmlns:a16="http://schemas.microsoft.com/office/drawing/2014/main" id="{FFDA971D-D449-1034-8ED5-91C6A565695E}"/>
                </a:ext>
              </a:extLst>
            </p:cNvPr>
            <p:cNvSpPr/>
            <p:nvPr/>
          </p:nvSpPr>
          <p:spPr>
            <a:xfrm>
              <a:off x="4565789" y="374063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1" name="object 769">
              <a:extLst>
                <a:ext uri="{FF2B5EF4-FFF2-40B4-BE49-F238E27FC236}">
                  <a16:creationId xmlns:a16="http://schemas.microsoft.com/office/drawing/2014/main" id="{2D744CCE-8D39-4CF7-C1EE-F7BB79461D14}"/>
                </a:ext>
              </a:extLst>
            </p:cNvPr>
            <p:cNvSpPr/>
            <p:nvPr/>
          </p:nvSpPr>
          <p:spPr>
            <a:xfrm>
              <a:off x="4565789" y="3688765"/>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62" name="object 770">
              <a:extLst>
                <a:ext uri="{FF2B5EF4-FFF2-40B4-BE49-F238E27FC236}">
                  <a16:creationId xmlns:a16="http://schemas.microsoft.com/office/drawing/2014/main" id="{B5DD75A9-43A3-3459-1AD2-BDA32F14C4D0}"/>
                </a:ext>
              </a:extLst>
            </p:cNvPr>
            <p:cNvSpPr/>
            <p:nvPr/>
          </p:nvSpPr>
          <p:spPr>
            <a:xfrm>
              <a:off x="4565789" y="368876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3" name="object 771">
              <a:extLst>
                <a:ext uri="{FF2B5EF4-FFF2-40B4-BE49-F238E27FC236}">
                  <a16:creationId xmlns:a16="http://schemas.microsoft.com/office/drawing/2014/main" id="{BBD88B0A-1AAF-8CAC-984F-56C2740EA9F0}"/>
                </a:ext>
              </a:extLst>
            </p:cNvPr>
            <p:cNvSpPr/>
            <p:nvPr/>
          </p:nvSpPr>
          <p:spPr>
            <a:xfrm>
              <a:off x="4408170" y="367146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64" name="object 772">
              <a:extLst>
                <a:ext uri="{FF2B5EF4-FFF2-40B4-BE49-F238E27FC236}">
                  <a16:creationId xmlns:a16="http://schemas.microsoft.com/office/drawing/2014/main" id="{0099F06C-103E-D068-6CB9-DAC21D9BEFE9}"/>
                </a:ext>
              </a:extLst>
            </p:cNvPr>
            <p:cNvSpPr/>
            <p:nvPr/>
          </p:nvSpPr>
          <p:spPr>
            <a:xfrm>
              <a:off x="4408170" y="367148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5" name="object 773">
              <a:extLst>
                <a:ext uri="{FF2B5EF4-FFF2-40B4-BE49-F238E27FC236}">
                  <a16:creationId xmlns:a16="http://schemas.microsoft.com/office/drawing/2014/main" id="{70F9F8B1-61BA-4309-C5D9-02D14D9C4204}"/>
                </a:ext>
              </a:extLst>
            </p:cNvPr>
            <p:cNvSpPr/>
            <p:nvPr/>
          </p:nvSpPr>
          <p:spPr>
            <a:xfrm>
              <a:off x="4444466" y="365418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66" name="object 774">
              <a:extLst>
                <a:ext uri="{FF2B5EF4-FFF2-40B4-BE49-F238E27FC236}">
                  <a16:creationId xmlns:a16="http://schemas.microsoft.com/office/drawing/2014/main" id="{2F3E2E72-3C9D-1345-250A-C62EFB6C5618}"/>
                </a:ext>
              </a:extLst>
            </p:cNvPr>
            <p:cNvSpPr/>
            <p:nvPr/>
          </p:nvSpPr>
          <p:spPr>
            <a:xfrm>
              <a:off x="4444466" y="365418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7" name="object 775">
              <a:extLst>
                <a:ext uri="{FF2B5EF4-FFF2-40B4-BE49-F238E27FC236}">
                  <a16:creationId xmlns:a16="http://schemas.microsoft.com/office/drawing/2014/main" id="{4926BA60-3CF7-43F7-4A55-F5190F3A0DDC}"/>
                </a:ext>
              </a:extLst>
            </p:cNvPr>
            <p:cNvSpPr/>
            <p:nvPr/>
          </p:nvSpPr>
          <p:spPr>
            <a:xfrm>
              <a:off x="4387430" y="3636886"/>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68" name="object 776">
              <a:extLst>
                <a:ext uri="{FF2B5EF4-FFF2-40B4-BE49-F238E27FC236}">
                  <a16:creationId xmlns:a16="http://schemas.microsoft.com/office/drawing/2014/main" id="{5FF35920-02D8-6197-7F1E-8A3FC634ABCF}"/>
                </a:ext>
              </a:extLst>
            </p:cNvPr>
            <p:cNvSpPr/>
            <p:nvPr/>
          </p:nvSpPr>
          <p:spPr>
            <a:xfrm>
              <a:off x="4387418" y="363688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69" name="object 777">
              <a:extLst>
                <a:ext uri="{FF2B5EF4-FFF2-40B4-BE49-F238E27FC236}">
                  <a16:creationId xmlns:a16="http://schemas.microsoft.com/office/drawing/2014/main" id="{7C036455-C867-878F-81A5-E7F51718B729}"/>
                </a:ext>
              </a:extLst>
            </p:cNvPr>
            <p:cNvSpPr/>
            <p:nvPr/>
          </p:nvSpPr>
          <p:spPr>
            <a:xfrm>
              <a:off x="4346994" y="361961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770" name="object 778">
              <a:extLst>
                <a:ext uri="{FF2B5EF4-FFF2-40B4-BE49-F238E27FC236}">
                  <a16:creationId xmlns:a16="http://schemas.microsoft.com/office/drawing/2014/main" id="{9258487B-55D7-5BC8-CE7E-CE1A6E1FF72C}"/>
                </a:ext>
              </a:extLst>
            </p:cNvPr>
            <p:cNvSpPr/>
            <p:nvPr/>
          </p:nvSpPr>
          <p:spPr>
            <a:xfrm>
              <a:off x="4346994" y="361960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1" name="object 779">
              <a:extLst>
                <a:ext uri="{FF2B5EF4-FFF2-40B4-BE49-F238E27FC236}">
                  <a16:creationId xmlns:a16="http://schemas.microsoft.com/office/drawing/2014/main" id="{3C511C2F-C881-B472-2391-CCCA88E13E1A}"/>
                </a:ext>
              </a:extLst>
            </p:cNvPr>
            <p:cNvSpPr/>
            <p:nvPr/>
          </p:nvSpPr>
          <p:spPr>
            <a:xfrm>
              <a:off x="4278541" y="356772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72" name="object 780">
              <a:extLst>
                <a:ext uri="{FF2B5EF4-FFF2-40B4-BE49-F238E27FC236}">
                  <a16:creationId xmlns:a16="http://schemas.microsoft.com/office/drawing/2014/main" id="{3B1A0634-979E-1748-632F-EF1FC876D323}"/>
                </a:ext>
              </a:extLst>
            </p:cNvPr>
            <p:cNvSpPr/>
            <p:nvPr/>
          </p:nvSpPr>
          <p:spPr>
            <a:xfrm>
              <a:off x="4278553" y="356772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3" name="object 781">
              <a:extLst>
                <a:ext uri="{FF2B5EF4-FFF2-40B4-BE49-F238E27FC236}">
                  <a16:creationId xmlns:a16="http://schemas.microsoft.com/office/drawing/2014/main" id="{4077E678-BAF5-800B-A9AF-254372A3C5AA}"/>
                </a:ext>
              </a:extLst>
            </p:cNvPr>
            <p:cNvSpPr/>
            <p:nvPr/>
          </p:nvSpPr>
          <p:spPr>
            <a:xfrm>
              <a:off x="4387430" y="355045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74" name="object 782">
              <a:extLst>
                <a:ext uri="{FF2B5EF4-FFF2-40B4-BE49-F238E27FC236}">
                  <a16:creationId xmlns:a16="http://schemas.microsoft.com/office/drawing/2014/main" id="{3B3F5A36-48D7-D39F-55B5-5F187653DACA}"/>
                </a:ext>
              </a:extLst>
            </p:cNvPr>
            <p:cNvSpPr/>
            <p:nvPr/>
          </p:nvSpPr>
          <p:spPr>
            <a:xfrm>
              <a:off x="4387418" y="355043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5" name="object 783">
              <a:extLst>
                <a:ext uri="{FF2B5EF4-FFF2-40B4-BE49-F238E27FC236}">
                  <a16:creationId xmlns:a16="http://schemas.microsoft.com/office/drawing/2014/main" id="{E3AAC465-77DC-D41B-C08C-EB6AE269182C}"/>
                </a:ext>
              </a:extLst>
            </p:cNvPr>
            <p:cNvSpPr/>
            <p:nvPr/>
          </p:nvSpPr>
          <p:spPr>
            <a:xfrm>
              <a:off x="4400918" y="353315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76" name="object 784">
              <a:extLst>
                <a:ext uri="{FF2B5EF4-FFF2-40B4-BE49-F238E27FC236}">
                  <a16:creationId xmlns:a16="http://schemas.microsoft.com/office/drawing/2014/main" id="{1B4509D3-8A75-20D3-EDB2-08520C03881B}"/>
                </a:ext>
              </a:extLst>
            </p:cNvPr>
            <p:cNvSpPr/>
            <p:nvPr/>
          </p:nvSpPr>
          <p:spPr>
            <a:xfrm>
              <a:off x="4400918" y="353315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7" name="object 785">
              <a:extLst>
                <a:ext uri="{FF2B5EF4-FFF2-40B4-BE49-F238E27FC236}">
                  <a16:creationId xmlns:a16="http://schemas.microsoft.com/office/drawing/2014/main" id="{D7C04E0B-BD41-A330-6CAF-A48EF16FAE54}"/>
                </a:ext>
              </a:extLst>
            </p:cNvPr>
            <p:cNvSpPr/>
            <p:nvPr/>
          </p:nvSpPr>
          <p:spPr>
            <a:xfrm>
              <a:off x="4539856" y="3515867"/>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78" name="object 786">
              <a:extLst>
                <a:ext uri="{FF2B5EF4-FFF2-40B4-BE49-F238E27FC236}">
                  <a16:creationId xmlns:a16="http://schemas.microsoft.com/office/drawing/2014/main" id="{B68B7558-A392-DC73-619E-6F49103AB692}"/>
                </a:ext>
              </a:extLst>
            </p:cNvPr>
            <p:cNvSpPr/>
            <p:nvPr/>
          </p:nvSpPr>
          <p:spPr>
            <a:xfrm>
              <a:off x="4539856" y="351586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79" name="object 787">
              <a:extLst>
                <a:ext uri="{FF2B5EF4-FFF2-40B4-BE49-F238E27FC236}">
                  <a16:creationId xmlns:a16="http://schemas.microsoft.com/office/drawing/2014/main" id="{CF336DF7-BD93-B604-6A69-73033C11FE74}"/>
                </a:ext>
              </a:extLst>
            </p:cNvPr>
            <p:cNvSpPr/>
            <p:nvPr/>
          </p:nvSpPr>
          <p:spPr>
            <a:xfrm>
              <a:off x="4544009" y="349855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80" name="object 788">
              <a:extLst>
                <a:ext uri="{FF2B5EF4-FFF2-40B4-BE49-F238E27FC236}">
                  <a16:creationId xmlns:a16="http://schemas.microsoft.com/office/drawing/2014/main" id="{A8CC91D9-C439-3276-CCF9-183303CF476D}"/>
                </a:ext>
              </a:extLst>
            </p:cNvPr>
            <p:cNvSpPr/>
            <p:nvPr/>
          </p:nvSpPr>
          <p:spPr>
            <a:xfrm>
              <a:off x="4544009" y="349857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1" name="object 789">
              <a:extLst>
                <a:ext uri="{FF2B5EF4-FFF2-40B4-BE49-F238E27FC236}">
                  <a16:creationId xmlns:a16="http://schemas.microsoft.com/office/drawing/2014/main" id="{6F65EDE9-74C9-54C5-3C14-B692FA4F4632}"/>
                </a:ext>
              </a:extLst>
            </p:cNvPr>
            <p:cNvSpPr/>
            <p:nvPr/>
          </p:nvSpPr>
          <p:spPr>
            <a:xfrm>
              <a:off x="4569929" y="3445738"/>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82" name="object 790">
              <a:extLst>
                <a:ext uri="{FF2B5EF4-FFF2-40B4-BE49-F238E27FC236}">
                  <a16:creationId xmlns:a16="http://schemas.microsoft.com/office/drawing/2014/main" id="{3DAEF092-3FCA-C4CA-9687-2EE0533A1DEB}"/>
                </a:ext>
              </a:extLst>
            </p:cNvPr>
            <p:cNvSpPr/>
            <p:nvPr/>
          </p:nvSpPr>
          <p:spPr>
            <a:xfrm>
              <a:off x="4569929" y="344572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3" name="object 791">
              <a:extLst>
                <a:ext uri="{FF2B5EF4-FFF2-40B4-BE49-F238E27FC236}">
                  <a16:creationId xmlns:a16="http://schemas.microsoft.com/office/drawing/2014/main" id="{D6672F03-7F99-408B-CCBE-162609B70B33}"/>
                </a:ext>
              </a:extLst>
            </p:cNvPr>
            <p:cNvSpPr/>
            <p:nvPr/>
          </p:nvSpPr>
          <p:spPr>
            <a:xfrm>
              <a:off x="4533645" y="3428453"/>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784" name="object 792">
              <a:extLst>
                <a:ext uri="{FF2B5EF4-FFF2-40B4-BE49-F238E27FC236}">
                  <a16:creationId xmlns:a16="http://schemas.microsoft.com/office/drawing/2014/main" id="{44491658-0278-4390-507A-7C9C8D5A7BD5}"/>
                </a:ext>
              </a:extLst>
            </p:cNvPr>
            <p:cNvSpPr/>
            <p:nvPr/>
          </p:nvSpPr>
          <p:spPr>
            <a:xfrm>
              <a:off x="4533633" y="342845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5" name="object 793">
              <a:extLst>
                <a:ext uri="{FF2B5EF4-FFF2-40B4-BE49-F238E27FC236}">
                  <a16:creationId xmlns:a16="http://schemas.microsoft.com/office/drawing/2014/main" id="{BFB2D702-315C-6C7A-8C4A-92DFF546BB29}"/>
                </a:ext>
              </a:extLst>
            </p:cNvPr>
            <p:cNvSpPr/>
            <p:nvPr/>
          </p:nvSpPr>
          <p:spPr>
            <a:xfrm>
              <a:off x="4454829" y="3411156"/>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786" name="object 794">
              <a:extLst>
                <a:ext uri="{FF2B5EF4-FFF2-40B4-BE49-F238E27FC236}">
                  <a16:creationId xmlns:a16="http://schemas.microsoft.com/office/drawing/2014/main" id="{41C88DD1-AFB0-3AE9-AD4D-8BB1387D7B80}"/>
                </a:ext>
              </a:extLst>
            </p:cNvPr>
            <p:cNvSpPr/>
            <p:nvPr/>
          </p:nvSpPr>
          <p:spPr>
            <a:xfrm>
              <a:off x="4454829" y="341115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7" name="object 795">
              <a:extLst>
                <a:ext uri="{FF2B5EF4-FFF2-40B4-BE49-F238E27FC236}">
                  <a16:creationId xmlns:a16="http://schemas.microsoft.com/office/drawing/2014/main" id="{7890925B-65DE-198B-A890-5962918D4FF7}"/>
                </a:ext>
              </a:extLst>
            </p:cNvPr>
            <p:cNvSpPr/>
            <p:nvPr/>
          </p:nvSpPr>
          <p:spPr>
            <a:xfrm>
              <a:off x="4398835" y="339387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788" name="object 796">
              <a:extLst>
                <a:ext uri="{FF2B5EF4-FFF2-40B4-BE49-F238E27FC236}">
                  <a16:creationId xmlns:a16="http://schemas.microsoft.com/office/drawing/2014/main" id="{7F462F7B-3A4E-A2F6-1E7C-4429554B6081}"/>
                </a:ext>
              </a:extLst>
            </p:cNvPr>
            <p:cNvSpPr/>
            <p:nvPr/>
          </p:nvSpPr>
          <p:spPr>
            <a:xfrm>
              <a:off x="4398835" y="339387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89" name="object 797">
              <a:extLst>
                <a:ext uri="{FF2B5EF4-FFF2-40B4-BE49-F238E27FC236}">
                  <a16:creationId xmlns:a16="http://schemas.microsoft.com/office/drawing/2014/main" id="{587C798B-653B-BD02-5594-CFC1A0484204}"/>
                </a:ext>
              </a:extLst>
            </p:cNvPr>
            <p:cNvSpPr/>
            <p:nvPr/>
          </p:nvSpPr>
          <p:spPr>
            <a:xfrm>
              <a:off x="4336618" y="337657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790" name="object 798">
              <a:extLst>
                <a:ext uri="{FF2B5EF4-FFF2-40B4-BE49-F238E27FC236}">
                  <a16:creationId xmlns:a16="http://schemas.microsoft.com/office/drawing/2014/main" id="{305CDB80-B77C-1561-E830-3061530227E3}"/>
                </a:ext>
              </a:extLst>
            </p:cNvPr>
            <p:cNvSpPr/>
            <p:nvPr/>
          </p:nvSpPr>
          <p:spPr>
            <a:xfrm>
              <a:off x="4336618" y="337657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1" name="object 799">
              <a:extLst>
                <a:ext uri="{FF2B5EF4-FFF2-40B4-BE49-F238E27FC236}">
                  <a16:creationId xmlns:a16="http://schemas.microsoft.com/office/drawing/2014/main" id="{87373318-6283-1ECC-128B-78C80CC80992}"/>
                </a:ext>
              </a:extLst>
            </p:cNvPr>
            <p:cNvSpPr/>
            <p:nvPr/>
          </p:nvSpPr>
          <p:spPr>
            <a:xfrm>
              <a:off x="4526381" y="3324720"/>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792" name="object 800">
              <a:extLst>
                <a:ext uri="{FF2B5EF4-FFF2-40B4-BE49-F238E27FC236}">
                  <a16:creationId xmlns:a16="http://schemas.microsoft.com/office/drawing/2014/main" id="{DEB45F9F-499D-DFCC-9304-52D0DCC6A5C8}"/>
                </a:ext>
              </a:extLst>
            </p:cNvPr>
            <p:cNvSpPr/>
            <p:nvPr/>
          </p:nvSpPr>
          <p:spPr>
            <a:xfrm>
              <a:off x="4526381" y="332469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3" name="object 801">
              <a:extLst>
                <a:ext uri="{FF2B5EF4-FFF2-40B4-BE49-F238E27FC236}">
                  <a16:creationId xmlns:a16="http://schemas.microsoft.com/office/drawing/2014/main" id="{FE4A7A3C-5A98-3ECD-D834-D6594F9CD5A4}"/>
                </a:ext>
              </a:extLst>
            </p:cNvPr>
            <p:cNvSpPr/>
            <p:nvPr/>
          </p:nvSpPr>
          <p:spPr>
            <a:xfrm>
              <a:off x="4460024" y="330742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94" name="object 802">
              <a:extLst>
                <a:ext uri="{FF2B5EF4-FFF2-40B4-BE49-F238E27FC236}">
                  <a16:creationId xmlns:a16="http://schemas.microsoft.com/office/drawing/2014/main" id="{B390BA7C-1623-BADD-6EA7-F7A984A6CA31}"/>
                </a:ext>
              </a:extLst>
            </p:cNvPr>
            <p:cNvSpPr/>
            <p:nvPr/>
          </p:nvSpPr>
          <p:spPr>
            <a:xfrm>
              <a:off x="4460024" y="330741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5" name="object 803">
              <a:extLst>
                <a:ext uri="{FF2B5EF4-FFF2-40B4-BE49-F238E27FC236}">
                  <a16:creationId xmlns:a16="http://schemas.microsoft.com/office/drawing/2014/main" id="{2B45EEE3-364E-EF56-3013-CA0B9AB878B9}"/>
                </a:ext>
              </a:extLst>
            </p:cNvPr>
            <p:cNvSpPr/>
            <p:nvPr/>
          </p:nvSpPr>
          <p:spPr>
            <a:xfrm>
              <a:off x="4363580" y="3290125"/>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796" name="object 804">
              <a:extLst>
                <a:ext uri="{FF2B5EF4-FFF2-40B4-BE49-F238E27FC236}">
                  <a16:creationId xmlns:a16="http://schemas.microsoft.com/office/drawing/2014/main" id="{573B4132-40E4-6991-3122-CCF55FC69ABE}"/>
                </a:ext>
              </a:extLst>
            </p:cNvPr>
            <p:cNvSpPr/>
            <p:nvPr/>
          </p:nvSpPr>
          <p:spPr>
            <a:xfrm>
              <a:off x="4363580" y="329011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7" name="object 805">
              <a:extLst>
                <a:ext uri="{FF2B5EF4-FFF2-40B4-BE49-F238E27FC236}">
                  <a16:creationId xmlns:a16="http://schemas.microsoft.com/office/drawing/2014/main" id="{C14CE8B3-C6F3-4425-3697-22EA5F4EF51D}"/>
                </a:ext>
              </a:extLst>
            </p:cNvPr>
            <p:cNvSpPr/>
            <p:nvPr/>
          </p:nvSpPr>
          <p:spPr>
            <a:xfrm>
              <a:off x="4091889" y="3272828"/>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798" name="object 806">
              <a:extLst>
                <a:ext uri="{FF2B5EF4-FFF2-40B4-BE49-F238E27FC236}">
                  <a16:creationId xmlns:a16="http://schemas.microsoft.com/office/drawing/2014/main" id="{988B2791-7AEB-3A2F-A1E6-5A0A2EF3335E}"/>
                </a:ext>
              </a:extLst>
            </p:cNvPr>
            <p:cNvSpPr/>
            <p:nvPr/>
          </p:nvSpPr>
          <p:spPr>
            <a:xfrm>
              <a:off x="4091889" y="327282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799" name="object 807">
              <a:extLst>
                <a:ext uri="{FF2B5EF4-FFF2-40B4-BE49-F238E27FC236}">
                  <a16:creationId xmlns:a16="http://schemas.microsoft.com/office/drawing/2014/main" id="{3B0492DF-916C-DEDE-0462-1BAB1F9C6793}"/>
                </a:ext>
              </a:extLst>
            </p:cNvPr>
            <p:cNvSpPr/>
            <p:nvPr/>
          </p:nvSpPr>
          <p:spPr>
            <a:xfrm>
              <a:off x="3976789" y="3255556"/>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00" name="object 808">
              <a:extLst>
                <a:ext uri="{FF2B5EF4-FFF2-40B4-BE49-F238E27FC236}">
                  <a16:creationId xmlns:a16="http://schemas.microsoft.com/office/drawing/2014/main" id="{D59C8BBE-2F7B-9C54-B58B-13C145881C0F}"/>
                </a:ext>
              </a:extLst>
            </p:cNvPr>
            <p:cNvSpPr/>
            <p:nvPr/>
          </p:nvSpPr>
          <p:spPr>
            <a:xfrm>
              <a:off x="3976776" y="325554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1" name="object 809">
              <a:extLst>
                <a:ext uri="{FF2B5EF4-FFF2-40B4-BE49-F238E27FC236}">
                  <a16:creationId xmlns:a16="http://schemas.microsoft.com/office/drawing/2014/main" id="{CA2FAC88-85F6-DC2B-EFA0-812F59E67BB9}"/>
                </a:ext>
              </a:extLst>
            </p:cNvPr>
            <p:cNvSpPr/>
            <p:nvPr/>
          </p:nvSpPr>
          <p:spPr>
            <a:xfrm>
              <a:off x="4213225" y="3203689"/>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02" name="object 810">
              <a:extLst>
                <a:ext uri="{FF2B5EF4-FFF2-40B4-BE49-F238E27FC236}">
                  <a16:creationId xmlns:a16="http://schemas.microsoft.com/office/drawing/2014/main" id="{0E972D79-D009-37E6-0872-D59E583C9745}"/>
                </a:ext>
              </a:extLst>
            </p:cNvPr>
            <p:cNvSpPr/>
            <p:nvPr/>
          </p:nvSpPr>
          <p:spPr>
            <a:xfrm>
              <a:off x="4213225" y="320367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3" name="object 811">
              <a:extLst>
                <a:ext uri="{FF2B5EF4-FFF2-40B4-BE49-F238E27FC236}">
                  <a16:creationId xmlns:a16="http://schemas.microsoft.com/office/drawing/2014/main" id="{BDD63D68-BB8D-9B36-583B-C5D1064AB395}"/>
                </a:ext>
              </a:extLst>
            </p:cNvPr>
            <p:cNvSpPr/>
            <p:nvPr/>
          </p:nvSpPr>
          <p:spPr>
            <a:xfrm>
              <a:off x="4220476" y="318639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04" name="object 812">
              <a:extLst>
                <a:ext uri="{FF2B5EF4-FFF2-40B4-BE49-F238E27FC236}">
                  <a16:creationId xmlns:a16="http://schemas.microsoft.com/office/drawing/2014/main" id="{9B706B26-72FB-7766-9C47-D1021853E520}"/>
                </a:ext>
              </a:extLst>
            </p:cNvPr>
            <p:cNvSpPr/>
            <p:nvPr/>
          </p:nvSpPr>
          <p:spPr>
            <a:xfrm>
              <a:off x="4220476" y="318637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5" name="object 813">
              <a:extLst>
                <a:ext uri="{FF2B5EF4-FFF2-40B4-BE49-F238E27FC236}">
                  <a16:creationId xmlns:a16="http://schemas.microsoft.com/office/drawing/2014/main" id="{B799EBB2-0109-EAD6-374C-4187595A354C}"/>
                </a:ext>
              </a:extLst>
            </p:cNvPr>
            <p:cNvSpPr/>
            <p:nvPr/>
          </p:nvSpPr>
          <p:spPr>
            <a:xfrm>
              <a:off x="4087748" y="3169094"/>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06" name="object 814">
              <a:extLst>
                <a:ext uri="{FF2B5EF4-FFF2-40B4-BE49-F238E27FC236}">
                  <a16:creationId xmlns:a16="http://schemas.microsoft.com/office/drawing/2014/main" id="{0DA304F8-4912-D85C-4297-2D4635157244}"/>
                </a:ext>
              </a:extLst>
            </p:cNvPr>
            <p:cNvSpPr/>
            <p:nvPr/>
          </p:nvSpPr>
          <p:spPr>
            <a:xfrm>
              <a:off x="4087736" y="316908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7" name="object 815">
              <a:extLst>
                <a:ext uri="{FF2B5EF4-FFF2-40B4-BE49-F238E27FC236}">
                  <a16:creationId xmlns:a16="http://schemas.microsoft.com/office/drawing/2014/main" id="{EFDB8CED-19DA-D0C8-114C-D79EED6AB2EF}"/>
                </a:ext>
              </a:extLst>
            </p:cNvPr>
            <p:cNvSpPr/>
            <p:nvPr/>
          </p:nvSpPr>
          <p:spPr>
            <a:xfrm>
              <a:off x="4002722" y="3151809"/>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808" name="object 816">
              <a:extLst>
                <a:ext uri="{FF2B5EF4-FFF2-40B4-BE49-F238E27FC236}">
                  <a16:creationId xmlns:a16="http://schemas.microsoft.com/office/drawing/2014/main" id="{5C7F4F71-CB4E-3E81-0D7E-48BD98EA49A5}"/>
                </a:ext>
              </a:extLst>
            </p:cNvPr>
            <p:cNvSpPr/>
            <p:nvPr/>
          </p:nvSpPr>
          <p:spPr>
            <a:xfrm>
              <a:off x="4002709" y="315179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09" name="object 817">
              <a:extLst>
                <a:ext uri="{FF2B5EF4-FFF2-40B4-BE49-F238E27FC236}">
                  <a16:creationId xmlns:a16="http://schemas.microsoft.com/office/drawing/2014/main" id="{30ACB4BD-6388-8C02-DCDC-7A56FD480A44}"/>
                </a:ext>
              </a:extLst>
            </p:cNvPr>
            <p:cNvSpPr/>
            <p:nvPr/>
          </p:nvSpPr>
          <p:spPr>
            <a:xfrm>
              <a:off x="3890708" y="313452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10" name="object 818">
              <a:extLst>
                <a:ext uri="{FF2B5EF4-FFF2-40B4-BE49-F238E27FC236}">
                  <a16:creationId xmlns:a16="http://schemas.microsoft.com/office/drawing/2014/main" id="{4F93FC59-7285-2DD1-246B-F141EA27A159}"/>
                </a:ext>
              </a:extLst>
            </p:cNvPr>
            <p:cNvSpPr/>
            <p:nvPr/>
          </p:nvSpPr>
          <p:spPr>
            <a:xfrm>
              <a:off x="3890721" y="313449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1" name="object 819">
              <a:extLst>
                <a:ext uri="{FF2B5EF4-FFF2-40B4-BE49-F238E27FC236}">
                  <a16:creationId xmlns:a16="http://schemas.microsoft.com/office/drawing/2014/main" id="{56C11F9B-E63C-779F-13E8-598075372232}"/>
                </a:ext>
              </a:extLst>
            </p:cNvPr>
            <p:cNvSpPr/>
            <p:nvPr/>
          </p:nvSpPr>
          <p:spPr>
            <a:xfrm>
              <a:off x="3955033" y="3082645"/>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812" name="object 820">
              <a:extLst>
                <a:ext uri="{FF2B5EF4-FFF2-40B4-BE49-F238E27FC236}">
                  <a16:creationId xmlns:a16="http://schemas.microsoft.com/office/drawing/2014/main" id="{38D410B8-6CFA-1DED-A0A1-BDF0B00CD6EE}"/>
                </a:ext>
              </a:extLst>
            </p:cNvPr>
            <p:cNvSpPr/>
            <p:nvPr/>
          </p:nvSpPr>
          <p:spPr>
            <a:xfrm>
              <a:off x="3955008" y="308264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3" name="object 821">
              <a:extLst>
                <a:ext uri="{FF2B5EF4-FFF2-40B4-BE49-F238E27FC236}">
                  <a16:creationId xmlns:a16="http://schemas.microsoft.com/office/drawing/2014/main" id="{F71C796E-663A-F909-70FE-9AF4736EE523}"/>
                </a:ext>
              </a:extLst>
            </p:cNvPr>
            <p:cNvSpPr/>
            <p:nvPr/>
          </p:nvSpPr>
          <p:spPr>
            <a:xfrm>
              <a:off x="3843020" y="3065348"/>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14" name="object 822">
              <a:extLst>
                <a:ext uri="{FF2B5EF4-FFF2-40B4-BE49-F238E27FC236}">
                  <a16:creationId xmlns:a16="http://schemas.microsoft.com/office/drawing/2014/main" id="{6E2D940E-8F77-B9FF-9461-B829356796D6}"/>
                </a:ext>
              </a:extLst>
            </p:cNvPr>
            <p:cNvSpPr/>
            <p:nvPr/>
          </p:nvSpPr>
          <p:spPr>
            <a:xfrm>
              <a:off x="3843007" y="306534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5" name="object 823">
              <a:extLst>
                <a:ext uri="{FF2B5EF4-FFF2-40B4-BE49-F238E27FC236}">
                  <a16:creationId xmlns:a16="http://schemas.microsoft.com/office/drawing/2014/main" id="{48D7914A-D71A-2883-5181-94F51E3491F4}"/>
                </a:ext>
              </a:extLst>
            </p:cNvPr>
            <p:cNvSpPr/>
            <p:nvPr/>
          </p:nvSpPr>
          <p:spPr>
            <a:xfrm>
              <a:off x="3776649" y="3047098"/>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16" name="object 824">
              <a:extLst>
                <a:ext uri="{FF2B5EF4-FFF2-40B4-BE49-F238E27FC236}">
                  <a16:creationId xmlns:a16="http://schemas.microsoft.com/office/drawing/2014/main" id="{3D3E5B87-02D3-0918-74F4-BE59149FD713}"/>
                </a:ext>
              </a:extLst>
            </p:cNvPr>
            <p:cNvSpPr/>
            <p:nvPr/>
          </p:nvSpPr>
          <p:spPr>
            <a:xfrm>
              <a:off x="3776649" y="304709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7" name="object 825">
              <a:extLst>
                <a:ext uri="{FF2B5EF4-FFF2-40B4-BE49-F238E27FC236}">
                  <a16:creationId xmlns:a16="http://schemas.microsoft.com/office/drawing/2014/main" id="{1BCD244C-D90B-6D2A-FC70-F549DDC6B71C}"/>
                </a:ext>
              </a:extLst>
            </p:cNvPr>
            <p:cNvSpPr/>
            <p:nvPr/>
          </p:nvSpPr>
          <p:spPr>
            <a:xfrm>
              <a:off x="3980942" y="3029826"/>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18" name="object 826">
              <a:extLst>
                <a:ext uri="{FF2B5EF4-FFF2-40B4-BE49-F238E27FC236}">
                  <a16:creationId xmlns:a16="http://schemas.microsoft.com/office/drawing/2014/main" id="{BD46C4E4-38B3-0D37-1ACD-6774DD3D62B3}"/>
                </a:ext>
              </a:extLst>
            </p:cNvPr>
            <p:cNvSpPr/>
            <p:nvPr/>
          </p:nvSpPr>
          <p:spPr>
            <a:xfrm>
              <a:off x="3980929" y="302980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19" name="object 827">
              <a:extLst>
                <a:ext uri="{FF2B5EF4-FFF2-40B4-BE49-F238E27FC236}">
                  <a16:creationId xmlns:a16="http://schemas.microsoft.com/office/drawing/2014/main" id="{FB551019-F626-6C1D-9073-F2394F1C7FD5}"/>
                </a:ext>
              </a:extLst>
            </p:cNvPr>
            <p:cNvSpPr/>
            <p:nvPr/>
          </p:nvSpPr>
          <p:spPr>
            <a:xfrm>
              <a:off x="3955033" y="3012528"/>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820" name="object 828">
              <a:extLst>
                <a:ext uri="{FF2B5EF4-FFF2-40B4-BE49-F238E27FC236}">
                  <a16:creationId xmlns:a16="http://schemas.microsoft.com/office/drawing/2014/main" id="{06B6BF26-8BAD-6C1D-6315-DA8E13E23EDD}"/>
                </a:ext>
              </a:extLst>
            </p:cNvPr>
            <p:cNvSpPr/>
            <p:nvPr/>
          </p:nvSpPr>
          <p:spPr>
            <a:xfrm>
              <a:off x="3955008" y="301251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1" name="object 829">
              <a:extLst>
                <a:ext uri="{FF2B5EF4-FFF2-40B4-BE49-F238E27FC236}">
                  <a16:creationId xmlns:a16="http://schemas.microsoft.com/office/drawing/2014/main" id="{98C8E27C-6BC0-8E26-7F48-EE57600A6EBD}"/>
                </a:ext>
              </a:extLst>
            </p:cNvPr>
            <p:cNvSpPr/>
            <p:nvPr/>
          </p:nvSpPr>
          <p:spPr>
            <a:xfrm>
              <a:off x="3997528" y="296066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22" name="object 830">
              <a:extLst>
                <a:ext uri="{FF2B5EF4-FFF2-40B4-BE49-F238E27FC236}">
                  <a16:creationId xmlns:a16="http://schemas.microsoft.com/office/drawing/2014/main" id="{36E19DC3-0330-AD75-A419-B7A620C15F86}"/>
                </a:ext>
              </a:extLst>
            </p:cNvPr>
            <p:cNvSpPr/>
            <p:nvPr/>
          </p:nvSpPr>
          <p:spPr>
            <a:xfrm>
              <a:off x="3997528" y="296064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3" name="object 831">
              <a:extLst>
                <a:ext uri="{FF2B5EF4-FFF2-40B4-BE49-F238E27FC236}">
                  <a16:creationId xmlns:a16="http://schemas.microsoft.com/office/drawing/2014/main" id="{F127683C-525C-8F1F-B754-FE186054E1DD}"/>
                </a:ext>
              </a:extLst>
            </p:cNvPr>
            <p:cNvSpPr/>
            <p:nvPr/>
          </p:nvSpPr>
          <p:spPr>
            <a:xfrm>
              <a:off x="3740365" y="2943364"/>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24" name="object 832">
              <a:extLst>
                <a:ext uri="{FF2B5EF4-FFF2-40B4-BE49-F238E27FC236}">
                  <a16:creationId xmlns:a16="http://schemas.microsoft.com/office/drawing/2014/main" id="{6499A73F-C412-FB7E-9235-43D03552B8DD}"/>
                </a:ext>
              </a:extLst>
            </p:cNvPr>
            <p:cNvSpPr/>
            <p:nvPr/>
          </p:nvSpPr>
          <p:spPr>
            <a:xfrm>
              <a:off x="3740353" y="294335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5" name="object 833">
              <a:extLst>
                <a:ext uri="{FF2B5EF4-FFF2-40B4-BE49-F238E27FC236}">
                  <a16:creationId xmlns:a16="http://schemas.microsoft.com/office/drawing/2014/main" id="{583F296F-8A30-7A2A-A696-277E1760A8A9}"/>
                </a:ext>
              </a:extLst>
            </p:cNvPr>
            <p:cNvSpPr/>
            <p:nvPr/>
          </p:nvSpPr>
          <p:spPr>
            <a:xfrm>
              <a:off x="3752799" y="2926079"/>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26" name="object 834">
              <a:extLst>
                <a:ext uri="{FF2B5EF4-FFF2-40B4-BE49-F238E27FC236}">
                  <a16:creationId xmlns:a16="http://schemas.microsoft.com/office/drawing/2014/main" id="{8D5D85A9-DB02-E19C-28E1-FAE43EC047B4}"/>
                </a:ext>
              </a:extLst>
            </p:cNvPr>
            <p:cNvSpPr/>
            <p:nvPr/>
          </p:nvSpPr>
          <p:spPr>
            <a:xfrm>
              <a:off x="3752799" y="292606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7" name="object 835">
              <a:extLst>
                <a:ext uri="{FF2B5EF4-FFF2-40B4-BE49-F238E27FC236}">
                  <a16:creationId xmlns:a16="http://schemas.microsoft.com/office/drawing/2014/main" id="{A1092317-8C40-8F61-7BA7-0B0F25F77792}"/>
                </a:ext>
              </a:extLst>
            </p:cNvPr>
            <p:cNvSpPr/>
            <p:nvPr/>
          </p:nvSpPr>
          <p:spPr>
            <a:xfrm>
              <a:off x="3885539" y="290878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28" name="object 836">
              <a:extLst>
                <a:ext uri="{FF2B5EF4-FFF2-40B4-BE49-F238E27FC236}">
                  <a16:creationId xmlns:a16="http://schemas.microsoft.com/office/drawing/2014/main" id="{8B5DCAD5-CC70-30F0-2870-BC540E1DB6CC}"/>
                </a:ext>
              </a:extLst>
            </p:cNvPr>
            <p:cNvSpPr/>
            <p:nvPr/>
          </p:nvSpPr>
          <p:spPr>
            <a:xfrm>
              <a:off x="3885539" y="290876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29" name="object 837">
              <a:extLst>
                <a:ext uri="{FF2B5EF4-FFF2-40B4-BE49-F238E27FC236}">
                  <a16:creationId xmlns:a16="http://schemas.microsoft.com/office/drawing/2014/main" id="{BB6E12E8-C99B-648C-E1D4-6B7C57E13AFD}"/>
                </a:ext>
              </a:extLst>
            </p:cNvPr>
            <p:cNvSpPr/>
            <p:nvPr/>
          </p:nvSpPr>
          <p:spPr>
            <a:xfrm>
              <a:off x="3823309" y="2891510"/>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830" name="object 838">
              <a:extLst>
                <a:ext uri="{FF2B5EF4-FFF2-40B4-BE49-F238E27FC236}">
                  <a16:creationId xmlns:a16="http://schemas.microsoft.com/office/drawing/2014/main" id="{CAFF195E-ED51-204C-19DC-0EE701AF579C}"/>
                </a:ext>
              </a:extLst>
            </p:cNvPr>
            <p:cNvSpPr/>
            <p:nvPr/>
          </p:nvSpPr>
          <p:spPr>
            <a:xfrm>
              <a:off x="3823309" y="289148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1" name="object 839">
              <a:extLst>
                <a:ext uri="{FF2B5EF4-FFF2-40B4-BE49-F238E27FC236}">
                  <a16:creationId xmlns:a16="http://schemas.microsoft.com/office/drawing/2014/main" id="{B42D5F16-AC17-860D-EDCF-6A9BA2518F6B}"/>
                </a:ext>
              </a:extLst>
            </p:cNvPr>
            <p:cNvSpPr/>
            <p:nvPr/>
          </p:nvSpPr>
          <p:spPr>
            <a:xfrm>
              <a:off x="3754882" y="2822333"/>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32" name="object 840">
              <a:extLst>
                <a:ext uri="{FF2B5EF4-FFF2-40B4-BE49-F238E27FC236}">
                  <a16:creationId xmlns:a16="http://schemas.microsoft.com/office/drawing/2014/main" id="{0E48CCAC-C22D-522F-C6F1-FCBCFFC9F87B}"/>
                </a:ext>
              </a:extLst>
            </p:cNvPr>
            <p:cNvSpPr/>
            <p:nvPr/>
          </p:nvSpPr>
          <p:spPr>
            <a:xfrm>
              <a:off x="3754882" y="282232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3" name="object 841">
              <a:extLst>
                <a:ext uri="{FF2B5EF4-FFF2-40B4-BE49-F238E27FC236}">
                  <a16:creationId xmlns:a16="http://schemas.microsoft.com/office/drawing/2014/main" id="{39198A23-8899-5C4D-8207-AD13B9C4DC5C}"/>
                </a:ext>
              </a:extLst>
            </p:cNvPr>
            <p:cNvSpPr/>
            <p:nvPr/>
          </p:nvSpPr>
          <p:spPr>
            <a:xfrm>
              <a:off x="3845102" y="2805036"/>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34" name="object 842">
              <a:extLst>
                <a:ext uri="{FF2B5EF4-FFF2-40B4-BE49-F238E27FC236}">
                  <a16:creationId xmlns:a16="http://schemas.microsoft.com/office/drawing/2014/main" id="{30116935-AA93-9816-825D-88E44A9EDB2E}"/>
                </a:ext>
              </a:extLst>
            </p:cNvPr>
            <p:cNvSpPr/>
            <p:nvPr/>
          </p:nvSpPr>
          <p:spPr>
            <a:xfrm>
              <a:off x="3845090" y="280503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5" name="object 843">
              <a:extLst>
                <a:ext uri="{FF2B5EF4-FFF2-40B4-BE49-F238E27FC236}">
                  <a16:creationId xmlns:a16="http://schemas.microsoft.com/office/drawing/2014/main" id="{1F711AEE-1974-46E4-79C9-EE482F735336}"/>
                </a:ext>
              </a:extLst>
            </p:cNvPr>
            <p:cNvSpPr/>
            <p:nvPr/>
          </p:nvSpPr>
          <p:spPr>
            <a:xfrm>
              <a:off x="3750729" y="2787751"/>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836" name="object 844">
              <a:extLst>
                <a:ext uri="{FF2B5EF4-FFF2-40B4-BE49-F238E27FC236}">
                  <a16:creationId xmlns:a16="http://schemas.microsoft.com/office/drawing/2014/main" id="{1458A0DD-33E3-96F7-FD7B-A505E408323C}"/>
                </a:ext>
              </a:extLst>
            </p:cNvPr>
            <p:cNvSpPr/>
            <p:nvPr/>
          </p:nvSpPr>
          <p:spPr>
            <a:xfrm>
              <a:off x="3750729" y="278773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7" name="object 845">
              <a:extLst>
                <a:ext uri="{FF2B5EF4-FFF2-40B4-BE49-F238E27FC236}">
                  <a16:creationId xmlns:a16="http://schemas.microsoft.com/office/drawing/2014/main" id="{C8B5F868-D5EE-59C4-7F71-2643F7298D6B}"/>
                </a:ext>
              </a:extLst>
            </p:cNvPr>
            <p:cNvSpPr/>
            <p:nvPr/>
          </p:nvSpPr>
          <p:spPr>
            <a:xfrm>
              <a:off x="3766286" y="2770454"/>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38" name="object 846">
              <a:extLst>
                <a:ext uri="{FF2B5EF4-FFF2-40B4-BE49-F238E27FC236}">
                  <a16:creationId xmlns:a16="http://schemas.microsoft.com/office/drawing/2014/main" id="{31F99981-0B96-89E5-63F3-2761D262E264}"/>
                </a:ext>
              </a:extLst>
            </p:cNvPr>
            <p:cNvSpPr/>
            <p:nvPr/>
          </p:nvSpPr>
          <p:spPr>
            <a:xfrm>
              <a:off x="3766286" y="277045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39" name="object 847">
              <a:extLst>
                <a:ext uri="{FF2B5EF4-FFF2-40B4-BE49-F238E27FC236}">
                  <a16:creationId xmlns:a16="http://schemas.microsoft.com/office/drawing/2014/main" id="{DAD635D0-0866-581A-B295-A712DB780526}"/>
                </a:ext>
              </a:extLst>
            </p:cNvPr>
            <p:cNvSpPr/>
            <p:nvPr/>
          </p:nvSpPr>
          <p:spPr>
            <a:xfrm>
              <a:off x="3747617" y="2701302"/>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40" name="object 848">
              <a:extLst>
                <a:ext uri="{FF2B5EF4-FFF2-40B4-BE49-F238E27FC236}">
                  <a16:creationId xmlns:a16="http://schemas.microsoft.com/office/drawing/2014/main" id="{2BCD3116-6E1F-575A-276B-6B01FAD93F4C}"/>
                </a:ext>
              </a:extLst>
            </p:cNvPr>
            <p:cNvSpPr/>
            <p:nvPr/>
          </p:nvSpPr>
          <p:spPr>
            <a:xfrm>
              <a:off x="3747630" y="270128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1" name="object 849">
              <a:extLst>
                <a:ext uri="{FF2B5EF4-FFF2-40B4-BE49-F238E27FC236}">
                  <a16:creationId xmlns:a16="http://schemas.microsoft.com/office/drawing/2014/main" id="{92D93F0F-A9AC-8E38-9B2C-61D2BC3C290C}"/>
                </a:ext>
              </a:extLst>
            </p:cNvPr>
            <p:cNvSpPr/>
            <p:nvPr/>
          </p:nvSpPr>
          <p:spPr>
            <a:xfrm>
              <a:off x="3812959" y="2684017"/>
              <a:ext cx="5715" cy="12065"/>
            </a:xfrm>
            <a:custGeom>
              <a:avLst/>
              <a:gdLst/>
              <a:ahLst/>
              <a:cxnLst/>
              <a:rect l="l" t="t" r="r" b="b"/>
              <a:pathLst>
                <a:path w="5714" h="12064">
                  <a:moveTo>
                    <a:pt x="5168" y="0"/>
                  </a:moveTo>
                  <a:lnTo>
                    <a:pt x="0" y="0"/>
                  </a:lnTo>
                  <a:lnTo>
                    <a:pt x="0" y="11506"/>
                  </a:lnTo>
                  <a:lnTo>
                    <a:pt x="5168" y="11506"/>
                  </a:lnTo>
                  <a:lnTo>
                    <a:pt x="5168" y="0"/>
                  </a:lnTo>
                  <a:close/>
                </a:path>
              </a:pathLst>
            </a:custGeom>
            <a:solidFill>
              <a:srgbClr val="65449B"/>
            </a:solidFill>
          </p:spPr>
          <p:txBody>
            <a:bodyPr wrap="square" lIns="0" tIns="0" rIns="0" bIns="0" rtlCol="0"/>
            <a:lstStyle/>
            <a:p>
              <a:endParaRPr/>
            </a:p>
          </p:txBody>
        </p:sp>
        <p:sp>
          <p:nvSpPr>
            <p:cNvPr id="1842" name="object 850">
              <a:extLst>
                <a:ext uri="{FF2B5EF4-FFF2-40B4-BE49-F238E27FC236}">
                  <a16:creationId xmlns:a16="http://schemas.microsoft.com/office/drawing/2014/main" id="{7323DE44-29B1-D18A-DA71-AA2B7188054F}"/>
                </a:ext>
              </a:extLst>
            </p:cNvPr>
            <p:cNvSpPr/>
            <p:nvPr/>
          </p:nvSpPr>
          <p:spPr>
            <a:xfrm>
              <a:off x="3812933" y="268399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3" name="object 851">
              <a:extLst>
                <a:ext uri="{FF2B5EF4-FFF2-40B4-BE49-F238E27FC236}">
                  <a16:creationId xmlns:a16="http://schemas.microsoft.com/office/drawing/2014/main" id="{D5FF15E2-3798-221A-3666-E0C4F95FFD33}"/>
                </a:ext>
              </a:extLst>
            </p:cNvPr>
            <p:cNvSpPr/>
            <p:nvPr/>
          </p:nvSpPr>
          <p:spPr>
            <a:xfrm>
              <a:off x="3955033" y="2666720"/>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844" name="object 852">
              <a:extLst>
                <a:ext uri="{FF2B5EF4-FFF2-40B4-BE49-F238E27FC236}">
                  <a16:creationId xmlns:a16="http://schemas.microsoft.com/office/drawing/2014/main" id="{884F61D4-2D7F-7E3D-6CAF-CC706BA7AEF7}"/>
                </a:ext>
              </a:extLst>
            </p:cNvPr>
            <p:cNvSpPr/>
            <p:nvPr/>
          </p:nvSpPr>
          <p:spPr>
            <a:xfrm>
              <a:off x="3955008" y="266669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5" name="object 853">
              <a:extLst>
                <a:ext uri="{FF2B5EF4-FFF2-40B4-BE49-F238E27FC236}">
                  <a16:creationId xmlns:a16="http://schemas.microsoft.com/office/drawing/2014/main" id="{BA6CABDA-E921-7D29-10F1-05D70A0806C9}"/>
                </a:ext>
              </a:extLst>
            </p:cNvPr>
            <p:cNvSpPr/>
            <p:nvPr/>
          </p:nvSpPr>
          <p:spPr>
            <a:xfrm>
              <a:off x="3798442" y="2648457"/>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46" name="object 854">
              <a:extLst>
                <a:ext uri="{FF2B5EF4-FFF2-40B4-BE49-F238E27FC236}">
                  <a16:creationId xmlns:a16="http://schemas.microsoft.com/office/drawing/2014/main" id="{32FA84A3-7649-B990-A418-C3B933B293D0}"/>
                </a:ext>
              </a:extLst>
            </p:cNvPr>
            <p:cNvSpPr/>
            <p:nvPr/>
          </p:nvSpPr>
          <p:spPr>
            <a:xfrm>
              <a:off x="3798430" y="264845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7" name="object 855">
              <a:extLst>
                <a:ext uri="{FF2B5EF4-FFF2-40B4-BE49-F238E27FC236}">
                  <a16:creationId xmlns:a16="http://schemas.microsoft.com/office/drawing/2014/main" id="{F1BD419F-ABA4-FC8E-2B96-C1BDFA86287B}"/>
                </a:ext>
              </a:extLst>
            </p:cNvPr>
            <p:cNvSpPr/>
            <p:nvPr/>
          </p:nvSpPr>
          <p:spPr>
            <a:xfrm>
              <a:off x="3816070" y="2596591"/>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48" name="object 856">
              <a:extLst>
                <a:ext uri="{FF2B5EF4-FFF2-40B4-BE49-F238E27FC236}">
                  <a16:creationId xmlns:a16="http://schemas.microsoft.com/office/drawing/2014/main" id="{86E8C5C4-EA72-31FB-92E3-1227E2A502A4}"/>
                </a:ext>
              </a:extLst>
            </p:cNvPr>
            <p:cNvSpPr/>
            <p:nvPr/>
          </p:nvSpPr>
          <p:spPr>
            <a:xfrm>
              <a:off x="3816057" y="259657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49" name="object 857">
              <a:extLst>
                <a:ext uri="{FF2B5EF4-FFF2-40B4-BE49-F238E27FC236}">
                  <a16:creationId xmlns:a16="http://schemas.microsoft.com/office/drawing/2014/main" id="{30105539-611A-8FC8-BEC1-FDBB33DFB6BF}"/>
                </a:ext>
              </a:extLst>
            </p:cNvPr>
            <p:cNvSpPr/>
            <p:nvPr/>
          </p:nvSpPr>
          <p:spPr>
            <a:xfrm>
              <a:off x="3853395" y="2579306"/>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50" name="object 858">
              <a:extLst>
                <a:ext uri="{FF2B5EF4-FFF2-40B4-BE49-F238E27FC236}">
                  <a16:creationId xmlns:a16="http://schemas.microsoft.com/office/drawing/2014/main" id="{4291BCD4-8ABA-D0F9-FB4D-FC2CE961B171}"/>
                </a:ext>
              </a:extLst>
            </p:cNvPr>
            <p:cNvSpPr/>
            <p:nvPr/>
          </p:nvSpPr>
          <p:spPr>
            <a:xfrm>
              <a:off x="3853383" y="257929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1" name="object 859">
              <a:extLst>
                <a:ext uri="{FF2B5EF4-FFF2-40B4-BE49-F238E27FC236}">
                  <a16:creationId xmlns:a16="http://schemas.microsoft.com/office/drawing/2014/main" id="{EF04B4A7-2BBD-02E0-E4C1-34EE53459437}"/>
                </a:ext>
              </a:extLst>
            </p:cNvPr>
            <p:cNvSpPr/>
            <p:nvPr/>
          </p:nvSpPr>
          <p:spPr>
            <a:xfrm>
              <a:off x="3922864" y="2561996"/>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52" name="object 860">
              <a:extLst>
                <a:ext uri="{FF2B5EF4-FFF2-40B4-BE49-F238E27FC236}">
                  <a16:creationId xmlns:a16="http://schemas.microsoft.com/office/drawing/2014/main" id="{485B8646-185F-4423-F7DF-35D3DE603C01}"/>
                </a:ext>
              </a:extLst>
            </p:cNvPr>
            <p:cNvSpPr/>
            <p:nvPr/>
          </p:nvSpPr>
          <p:spPr>
            <a:xfrm>
              <a:off x="3922864" y="256200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3" name="object 861">
              <a:extLst>
                <a:ext uri="{FF2B5EF4-FFF2-40B4-BE49-F238E27FC236}">
                  <a16:creationId xmlns:a16="http://schemas.microsoft.com/office/drawing/2014/main" id="{B846A2A6-6561-018F-99CE-493462414264}"/>
                </a:ext>
              </a:extLst>
            </p:cNvPr>
            <p:cNvSpPr/>
            <p:nvPr/>
          </p:nvSpPr>
          <p:spPr>
            <a:xfrm>
              <a:off x="3789095" y="2544724"/>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54" name="object 862">
              <a:extLst>
                <a:ext uri="{FF2B5EF4-FFF2-40B4-BE49-F238E27FC236}">
                  <a16:creationId xmlns:a16="http://schemas.microsoft.com/office/drawing/2014/main" id="{46354710-A99B-6A0C-A273-93D26862EFE4}"/>
                </a:ext>
              </a:extLst>
            </p:cNvPr>
            <p:cNvSpPr/>
            <p:nvPr/>
          </p:nvSpPr>
          <p:spPr>
            <a:xfrm>
              <a:off x="3789095" y="254471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5" name="object 863">
              <a:extLst>
                <a:ext uri="{FF2B5EF4-FFF2-40B4-BE49-F238E27FC236}">
                  <a16:creationId xmlns:a16="http://schemas.microsoft.com/office/drawing/2014/main" id="{CD8220F2-373C-E046-646F-54DC8900E69F}"/>
                </a:ext>
              </a:extLst>
            </p:cNvPr>
            <p:cNvSpPr/>
            <p:nvPr/>
          </p:nvSpPr>
          <p:spPr>
            <a:xfrm>
              <a:off x="3686441" y="252742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56" name="object 864">
              <a:extLst>
                <a:ext uri="{FF2B5EF4-FFF2-40B4-BE49-F238E27FC236}">
                  <a16:creationId xmlns:a16="http://schemas.microsoft.com/office/drawing/2014/main" id="{D220D33E-21FA-9C58-7EC9-41BC51ED3B47}"/>
                </a:ext>
              </a:extLst>
            </p:cNvPr>
            <p:cNvSpPr/>
            <p:nvPr/>
          </p:nvSpPr>
          <p:spPr>
            <a:xfrm>
              <a:off x="3686441" y="252742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7" name="object 865">
              <a:extLst>
                <a:ext uri="{FF2B5EF4-FFF2-40B4-BE49-F238E27FC236}">
                  <a16:creationId xmlns:a16="http://schemas.microsoft.com/office/drawing/2014/main" id="{5C081D66-022C-38A5-30A4-CF1BB313FE4A}"/>
                </a:ext>
              </a:extLst>
            </p:cNvPr>
            <p:cNvSpPr/>
            <p:nvPr/>
          </p:nvSpPr>
          <p:spPr>
            <a:xfrm>
              <a:off x="3685400" y="2475572"/>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858" name="object 866">
              <a:extLst>
                <a:ext uri="{FF2B5EF4-FFF2-40B4-BE49-F238E27FC236}">
                  <a16:creationId xmlns:a16="http://schemas.microsoft.com/office/drawing/2014/main" id="{1ED2EE9B-7B39-376E-E283-C2CE62B8B305}"/>
                </a:ext>
              </a:extLst>
            </p:cNvPr>
            <p:cNvSpPr/>
            <p:nvPr/>
          </p:nvSpPr>
          <p:spPr>
            <a:xfrm>
              <a:off x="3685400" y="247554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59" name="object 867">
              <a:extLst>
                <a:ext uri="{FF2B5EF4-FFF2-40B4-BE49-F238E27FC236}">
                  <a16:creationId xmlns:a16="http://schemas.microsoft.com/office/drawing/2014/main" id="{CC0632A8-1CED-018D-D93E-F60ACED892FF}"/>
                </a:ext>
              </a:extLst>
            </p:cNvPr>
            <p:cNvSpPr/>
            <p:nvPr/>
          </p:nvSpPr>
          <p:spPr>
            <a:xfrm>
              <a:off x="3766286" y="245826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60" name="object 868">
              <a:extLst>
                <a:ext uri="{FF2B5EF4-FFF2-40B4-BE49-F238E27FC236}">
                  <a16:creationId xmlns:a16="http://schemas.microsoft.com/office/drawing/2014/main" id="{05A70613-95CE-FEB6-1757-CE4D2C5E540B}"/>
                </a:ext>
              </a:extLst>
            </p:cNvPr>
            <p:cNvSpPr/>
            <p:nvPr/>
          </p:nvSpPr>
          <p:spPr>
            <a:xfrm>
              <a:off x="3766286" y="245826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1" name="object 869">
              <a:extLst>
                <a:ext uri="{FF2B5EF4-FFF2-40B4-BE49-F238E27FC236}">
                  <a16:creationId xmlns:a16="http://schemas.microsoft.com/office/drawing/2014/main" id="{1BB49FAB-6A5B-3D4E-90C1-D77E1C3FE3B1}"/>
                </a:ext>
              </a:extLst>
            </p:cNvPr>
            <p:cNvSpPr/>
            <p:nvPr/>
          </p:nvSpPr>
          <p:spPr>
            <a:xfrm>
              <a:off x="3888651" y="2440978"/>
              <a:ext cx="5715" cy="12065"/>
            </a:xfrm>
            <a:custGeom>
              <a:avLst/>
              <a:gdLst/>
              <a:ahLst/>
              <a:cxnLst/>
              <a:rect l="l" t="t" r="r" b="b"/>
              <a:pathLst>
                <a:path w="5714" h="12064">
                  <a:moveTo>
                    <a:pt x="5168" y="0"/>
                  </a:moveTo>
                  <a:lnTo>
                    <a:pt x="0" y="0"/>
                  </a:lnTo>
                  <a:lnTo>
                    <a:pt x="0" y="11518"/>
                  </a:lnTo>
                  <a:lnTo>
                    <a:pt x="5168" y="11518"/>
                  </a:lnTo>
                  <a:lnTo>
                    <a:pt x="5168" y="0"/>
                  </a:lnTo>
                  <a:close/>
                </a:path>
              </a:pathLst>
            </a:custGeom>
            <a:solidFill>
              <a:srgbClr val="65449B"/>
            </a:solidFill>
          </p:spPr>
          <p:txBody>
            <a:bodyPr wrap="square" lIns="0" tIns="0" rIns="0" bIns="0" rtlCol="0"/>
            <a:lstStyle/>
            <a:p>
              <a:endParaRPr/>
            </a:p>
          </p:txBody>
        </p:sp>
        <p:sp>
          <p:nvSpPr>
            <p:cNvPr id="1862" name="object 870">
              <a:extLst>
                <a:ext uri="{FF2B5EF4-FFF2-40B4-BE49-F238E27FC236}">
                  <a16:creationId xmlns:a16="http://schemas.microsoft.com/office/drawing/2014/main" id="{33094199-56DB-4F8A-5E47-A24C6868BE6D}"/>
                </a:ext>
              </a:extLst>
            </p:cNvPr>
            <p:cNvSpPr/>
            <p:nvPr/>
          </p:nvSpPr>
          <p:spPr>
            <a:xfrm>
              <a:off x="3888638" y="244096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3" name="object 871">
              <a:extLst>
                <a:ext uri="{FF2B5EF4-FFF2-40B4-BE49-F238E27FC236}">
                  <a16:creationId xmlns:a16="http://schemas.microsoft.com/office/drawing/2014/main" id="{11E13E5A-5A5B-970D-2208-0740D69813CE}"/>
                </a:ext>
              </a:extLst>
            </p:cNvPr>
            <p:cNvSpPr/>
            <p:nvPr/>
          </p:nvSpPr>
          <p:spPr>
            <a:xfrm>
              <a:off x="3847160" y="2423693"/>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64" name="object 872">
              <a:extLst>
                <a:ext uri="{FF2B5EF4-FFF2-40B4-BE49-F238E27FC236}">
                  <a16:creationId xmlns:a16="http://schemas.microsoft.com/office/drawing/2014/main" id="{ECADF06A-9CE3-1943-EA8A-0399E9318F60}"/>
                </a:ext>
              </a:extLst>
            </p:cNvPr>
            <p:cNvSpPr/>
            <p:nvPr/>
          </p:nvSpPr>
          <p:spPr>
            <a:xfrm>
              <a:off x="3847160" y="242368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5" name="object 873">
              <a:extLst>
                <a:ext uri="{FF2B5EF4-FFF2-40B4-BE49-F238E27FC236}">
                  <a16:creationId xmlns:a16="http://schemas.microsoft.com/office/drawing/2014/main" id="{E023321A-3893-402F-217E-F70AC238F0DA}"/>
                </a:ext>
              </a:extLst>
            </p:cNvPr>
            <p:cNvSpPr/>
            <p:nvPr/>
          </p:nvSpPr>
          <p:spPr>
            <a:xfrm>
              <a:off x="3772509" y="2406408"/>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66" name="object 874">
              <a:extLst>
                <a:ext uri="{FF2B5EF4-FFF2-40B4-BE49-F238E27FC236}">
                  <a16:creationId xmlns:a16="http://schemas.microsoft.com/office/drawing/2014/main" id="{5C8F1C22-EA41-5A70-F537-B8AB2297EF9C}"/>
                </a:ext>
              </a:extLst>
            </p:cNvPr>
            <p:cNvSpPr/>
            <p:nvPr/>
          </p:nvSpPr>
          <p:spPr>
            <a:xfrm>
              <a:off x="3772509" y="240639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7" name="object 875">
              <a:extLst>
                <a:ext uri="{FF2B5EF4-FFF2-40B4-BE49-F238E27FC236}">
                  <a16:creationId xmlns:a16="http://schemas.microsoft.com/office/drawing/2014/main" id="{74403BD7-AE8A-577B-9871-D578B3AF81D3}"/>
                </a:ext>
              </a:extLst>
            </p:cNvPr>
            <p:cNvSpPr/>
            <p:nvPr/>
          </p:nvSpPr>
          <p:spPr>
            <a:xfrm>
              <a:off x="3943616" y="2354529"/>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868" name="object 876">
              <a:extLst>
                <a:ext uri="{FF2B5EF4-FFF2-40B4-BE49-F238E27FC236}">
                  <a16:creationId xmlns:a16="http://schemas.microsoft.com/office/drawing/2014/main" id="{50376183-9A39-3F17-DEC2-95C862D86EFA}"/>
                </a:ext>
              </a:extLst>
            </p:cNvPr>
            <p:cNvSpPr/>
            <p:nvPr/>
          </p:nvSpPr>
          <p:spPr>
            <a:xfrm>
              <a:off x="3943604" y="235452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69" name="object 877">
              <a:extLst>
                <a:ext uri="{FF2B5EF4-FFF2-40B4-BE49-F238E27FC236}">
                  <a16:creationId xmlns:a16="http://schemas.microsoft.com/office/drawing/2014/main" id="{65B5434E-428A-34FF-0623-AF93493A40B9}"/>
                </a:ext>
              </a:extLst>
            </p:cNvPr>
            <p:cNvSpPr/>
            <p:nvPr/>
          </p:nvSpPr>
          <p:spPr>
            <a:xfrm>
              <a:off x="3857548" y="233724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70" name="object 878">
              <a:extLst>
                <a:ext uri="{FF2B5EF4-FFF2-40B4-BE49-F238E27FC236}">
                  <a16:creationId xmlns:a16="http://schemas.microsoft.com/office/drawing/2014/main" id="{B1CD51EB-3DB5-85C4-AC8A-6EBF787F7D56}"/>
                </a:ext>
              </a:extLst>
            </p:cNvPr>
            <p:cNvSpPr/>
            <p:nvPr/>
          </p:nvSpPr>
          <p:spPr>
            <a:xfrm>
              <a:off x="3857536" y="233723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1" name="object 879">
              <a:extLst>
                <a:ext uri="{FF2B5EF4-FFF2-40B4-BE49-F238E27FC236}">
                  <a16:creationId xmlns:a16="http://schemas.microsoft.com/office/drawing/2014/main" id="{846B827A-95B2-3E3E-0AE0-D1573AE95C7D}"/>
                </a:ext>
              </a:extLst>
            </p:cNvPr>
            <p:cNvSpPr/>
            <p:nvPr/>
          </p:nvSpPr>
          <p:spPr>
            <a:xfrm>
              <a:off x="3820198" y="2319934"/>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72" name="object 880">
              <a:extLst>
                <a:ext uri="{FF2B5EF4-FFF2-40B4-BE49-F238E27FC236}">
                  <a16:creationId xmlns:a16="http://schemas.microsoft.com/office/drawing/2014/main" id="{7A32D5E2-35A7-78C6-2469-102EF9D0DBCF}"/>
                </a:ext>
              </a:extLst>
            </p:cNvPr>
            <p:cNvSpPr/>
            <p:nvPr/>
          </p:nvSpPr>
          <p:spPr>
            <a:xfrm>
              <a:off x="3820210" y="231993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3" name="object 881">
              <a:extLst>
                <a:ext uri="{FF2B5EF4-FFF2-40B4-BE49-F238E27FC236}">
                  <a16:creationId xmlns:a16="http://schemas.microsoft.com/office/drawing/2014/main" id="{FC2651F8-DDD8-960B-567E-B1D7BF43DB7B}"/>
                </a:ext>
              </a:extLst>
            </p:cNvPr>
            <p:cNvSpPr/>
            <p:nvPr/>
          </p:nvSpPr>
          <p:spPr>
            <a:xfrm>
              <a:off x="3793248" y="2302662"/>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74" name="object 882">
              <a:extLst>
                <a:ext uri="{FF2B5EF4-FFF2-40B4-BE49-F238E27FC236}">
                  <a16:creationId xmlns:a16="http://schemas.microsoft.com/office/drawing/2014/main" id="{9F321959-594B-35C1-F09D-8791A2435A29}"/>
                </a:ext>
              </a:extLst>
            </p:cNvPr>
            <p:cNvSpPr/>
            <p:nvPr/>
          </p:nvSpPr>
          <p:spPr>
            <a:xfrm>
              <a:off x="3793236" y="230264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5" name="object 883">
              <a:extLst>
                <a:ext uri="{FF2B5EF4-FFF2-40B4-BE49-F238E27FC236}">
                  <a16:creationId xmlns:a16="http://schemas.microsoft.com/office/drawing/2014/main" id="{C4B9BB6D-862C-BF5A-1204-25A426720CAB}"/>
                </a:ext>
              </a:extLst>
            </p:cNvPr>
            <p:cNvSpPr/>
            <p:nvPr/>
          </p:nvSpPr>
          <p:spPr>
            <a:xfrm>
              <a:off x="3856507" y="228536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76" name="object 884">
              <a:extLst>
                <a:ext uri="{FF2B5EF4-FFF2-40B4-BE49-F238E27FC236}">
                  <a16:creationId xmlns:a16="http://schemas.microsoft.com/office/drawing/2014/main" id="{CDB165AF-87F8-BCC3-F4BA-7B48C076C634}"/>
                </a:ext>
              </a:extLst>
            </p:cNvPr>
            <p:cNvSpPr/>
            <p:nvPr/>
          </p:nvSpPr>
          <p:spPr>
            <a:xfrm>
              <a:off x="3856494" y="228535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7" name="object 885">
              <a:extLst>
                <a:ext uri="{FF2B5EF4-FFF2-40B4-BE49-F238E27FC236}">
                  <a16:creationId xmlns:a16="http://schemas.microsoft.com/office/drawing/2014/main" id="{A1C76FE1-7600-B95E-C061-9585AD4B14CC}"/>
                </a:ext>
              </a:extLst>
            </p:cNvPr>
            <p:cNvSpPr/>
            <p:nvPr/>
          </p:nvSpPr>
          <p:spPr>
            <a:xfrm>
              <a:off x="3843020" y="223253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78" name="object 886">
              <a:extLst>
                <a:ext uri="{FF2B5EF4-FFF2-40B4-BE49-F238E27FC236}">
                  <a16:creationId xmlns:a16="http://schemas.microsoft.com/office/drawing/2014/main" id="{368EC68C-B547-2862-FBC1-EAF2BD1BADE4}"/>
                </a:ext>
              </a:extLst>
            </p:cNvPr>
            <p:cNvSpPr/>
            <p:nvPr/>
          </p:nvSpPr>
          <p:spPr>
            <a:xfrm>
              <a:off x="3843007" y="223253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79" name="object 887">
              <a:extLst>
                <a:ext uri="{FF2B5EF4-FFF2-40B4-BE49-F238E27FC236}">
                  <a16:creationId xmlns:a16="http://schemas.microsoft.com/office/drawing/2014/main" id="{0C002A0B-82CF-DEBD-7638-DDB3C0122CBE}"/>
                </a:ext>
              </a:extLst>
            </p:cNvPr>
            <p:cNvSpPr/>
            <p:nvPr/>
          </p:nvSpPr>
          <p:spPr>
            <a:xfrm>
              <a:off x="3824363" y="2215248"/>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80" name="object 888">
              <a:extLst>
                <a:ext uri="{FF2B5EF4-FFF2-40B4-BE49-F238E27FC236}">
                  <a16:creationId xmlns:a16="http://schemas.microsoft.com/office/drawing/2014/main" id="{00F3FDF7-72F6-5CFC-5E74-5C62542E4AD2}"/>
                </a:ext>
              </a:extLst>
            </p:cNvPr>
            <p:cNvSpPr/>
            <p:nvPr/>
          </p:nvSpPr>
          <p:spPr>
            <a:xfrm>
              <a:off x="3824363" y="221523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1" name="object 889">
              <a:extLst>
                <a:ext uri="{FF2B5EF4-FFF2-40B4-BE49-F238E27FC236}">
                  <a16:creationId xmlns:a16="http://schemas.microsoft.com/office/drawing/2014/main" id="{DC517E57-BF9B-FAA9-6726-F48737419CF5}"/>
                </a:ext>
              </a:extLst>
            </p:cNvPr>
            <p:cNvSpPr/>
            <p:nvPr/>
          </p:nvSpPr>
          <p:spPr>
            <a:xfrm>
              <a:off x="3885539" y="2197950"/>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82" name="object 890">
              <a:extLst>
                <a:ext uri="{FF2B5EF4-FFF2-40B4-BE49-F238E27FC236}">
                  <a16:creationId xmlns:a16="http://schemas.microsoft.com/office/drawing/2014/main" id="{1527D634-F8CC-C0C8-CF42-53DA995D14F5}"/>
                </a:ext>
              </a:extLst>
            </p:cNvPr>
            <p:cNvSpPr/>
            <p:nvPr/>
          </p:nvSpPr>
          <p:spPr>
            <a:xfrm>
              <a:off x="3885539" y="219795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3" name="object 891">
              <a:extLst>
                <a:ext uri="{FF2B5EF4-FFF2-40B4-BE49-F238E27FC236}">
                  <a16:creationId xmlns:a16="http://schemas.microsoft.com/office/drawing/2014/main" id="{7DEFEDD1-6AFA-05F9-36F9-5EAD9665E756}"/>
                </a:ext>
              </a:extLst>
            </p:cNvPr>
            <p:cNvSpPr/>
            <p:nvPr/>
          </p:nvSpPr>
          <p:spPr>
            <a:xfrm>
              <a:off x="3885539" y="2180678"/>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884" name="object 892">
              <a:extLst>
                <a:ext uri="{FF2B5EF4-FFF2-40B4-BE49-F238E27FC236}">
                  <a16:creationId xmlns:a16="http://schemas.microsoft.com/office/drawing/2014/main" id="{6E348950-BC09-0E52-2624-FBE1B3F80B35}"/>
                </a:ext>
              </a:extLst>
            </p:cNvPr>
            <p:cNvSpPr/>
            <p:nvPr/>
          </p:nvSpPr>
          <p:spPr>
            <a:xfrm>
              <a:off x="3885539" y="2180653"/>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5" name="object 893">
              <a:extLst>
                <a:ext uri="{FF2B5EF4-FFF2-40B4-BE49-F238E27FC236}">
                  <a16:creationId xmlns:a16="http://schemas.microsoft.com/office/drawing/2014/main" id="{6DE1AC40-4F4C-A090-1208-68838BA7DB01}"/>
                </a:ext>
              </a:extLst>
            </p:cNvPr>
            <p:cNvSpPr/>
            <p:nvPr/>
          </p:nvSpPr>
          <p:spPr>
            <a:xfrm>
              <a:off x="4180027" y="2163381"/>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86" name="object 894">
              <a:extLst>
                <a:ext uri="{FF2B5EF4-FFF2-40B4-BE49-F238E27FC236}">
                  <a16:creationId xmlns:a16="http://schemas.microsoft.com/office/drawing/2014/main" id="{657D435D-6E8E-7F8C-F55E-692A79F45258}"/>
                </a:ext>
              </a:extLst>
            </p:cNvPr>
            <p:cNvSpPr/>
            <p:nvPr/>
          </p:nvSpPr>
          <p:spPr>
            <a:xfrm>
              <a:off x="4180027" y="216335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7" name="object 895">
              <a:extLst>
                <a:ext uri="{FF2B5EF4-FFF2-40B4-BE49-F238E27FC236}">
                  <a16:creationId xmlns:a16="http://schemas.microsoft.com/office/drawing/2014/main" id="{FE402861-A211-191B-7BF6-5056BDA7A9CF}"/>
                </a:ext>
              </a:extLst>
            </p:cNvPr>
            <p:cNvSpPr/>
            <p:nvPr/>
          </p:nvSpPr>
          <p:spPr>
            <a:xfrm>
              <a:off x="4220476" y="211151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88" name="object 896">
              <a:extLst>
                <a:ext uri="{FF2B5EF4-FFF2-40B4-BE49-F238E27FC236}">
                  <a16:creationId xmlns:a16="http://schemas.microsoft.com/office/drawing/2014/main" id="{96A6516E-3691-BB2C-4220-209996D6FD30}"/>
                </a:ext>
              </a:extLst>
            </p:cNvPr>
            <p:cNvSpPr/>
            <p:nvPr/>
          </p:nvSpPr>
          <p:spPr>
            <a:xfrm>
              <a:off x="4220476" y="211150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89" name="object 897">
              <a:extLst>
                <a:ext uri="{FF2B5EF4-FFF2-40B4-BE49-F238E27FC236}">
                  <a16:creationId xmlns:a16="http://schemas.microsoft.com/office/drawing/2014/main" id="{1F75B0CD-FC2B-7D32-9D0A-91B4EAE8D29E}"/>
                </a:ext>
              </a:extLst>
            </p:cNvPr>
            <p:cNvSpPr/>
            <p:nvPr/>
          </p:nvSpPr>
          <p:spPr>
            <a:xfrm>
              <a:off x="4171746" y="2094217"/>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890" name="object 898">
              <a:extLst>
                <a:ext uri="{FF2B5EF4-FFF2-40B4-BE49-F238E27FC236}">
                  <a16:creationId xmlns:a16="http://schemas.microsoft.com/office/drawing/2014/main" id="{528BC81C-E222-A44E-E255-41BED6579944}"/>
                </a:ext>
              </a:extLst>
            </p:cNvPr>
            <p:cNvSpPr/>
            <p:nvPr/>
          </p:nvSpPr>
          <p:spPr>
            <a:xfrm>
              <a:off x="4171734" y="2094204"/>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1" name="object 899">
              <a:extLst>
                <a:ext uri="{FF2B5EF4-FFF2-40B4-BE49-F238E27FC236}">
                  <a16:creationId xmlns:a16="http://schemas.microsoft.com/office/drawing/2014/main" id="{A6F5AB10-5123-122D-E1F9-69333B03D857}"/>
                </a:ext>
              </a:extLst>
            </p:cNvPr>
            <p:cNvSpPr/>
            <p:nvPr/>
          </p:nvSpPr>
          <p:spPr>
            <a:xfrm>
              <a:off x="4170705" y="2076932"/>
              <a:ext cx="5715" cy="12065"/>
            </a:xfrm>
            <a:custGeom>
              <a:avLst/>
              <a:gdLst/>
              <a:ahLst/>
              <a:cxnLst/>
              <a:rect l="l" t="t" r="r" b="b"/>
              <a:pathLst>
                <a:path w="5714" h="12064">
                  <a:moveTo>
                    <a:pt x="5181" y="0"/>
                  </a:moveTo>
                  <a:lnTo>
                    <a:pt x="0" y="0"/>
                  </a:lnTo>
                  <a:lnTo>
                    <a:pt x="0" y="11506"/>
                  </a:lnTo>
                  <a:lnTo>
                    <a:pt x="5181" y="11506"/>
                  </a:lnTo>
                  <a:lnTo>
                    <a:pt x="5181" y="0"/>
                  </a:lnTo>
                  <a:close/>
                </a:path>
              </a:pathLst>
            </a:custGeom>
            <a:solidFill>
              <a:srgbClr val="65449B"/>
            </a:solidFill>
          </p:spPr>
          <p:txBody>
            <a:bodyPr wrap="square" lIns="0" tIns="0" rIns="0" bIns="0" rtlCol="0"/>
            <a:lstStyle/>
            <a:p>
              <a:endParaRPr/>
            </a:p>
          </p:txBody>
        </p:sp>
        <p:sp>
          <p:nvSpPr>
            <p:cNvPr id="1892" name="object 900">
              <a:extLst>
                <a:ext uri="{FF2B5EF4-FFF2-40B4-BE49-F238E27FC236}">
                  <a16:creationId xmlns:a16="http://schemas.microsoft.com/office/drawing/2014/main" id="{2D068E03-B21F-5623-F53F-C564139C4B86}"/>
                </a:ext>
              </a:extLst>
            </p:cNvPr>
            <p:cNvSpPr/>
            <p:nvPr/>
          </p:nvSpPr>
          <p:spPr>
            <a:xfrm>
              <a:off x="4170705" y="207691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3" name="object 901">
              <a:extLst>
                <a:ext uri="{FF2B5EF4-FFF2-40B4-BE49-F238E27FC236}">
                  <a16:creationId xmlns:a16="http://schemas.microsoft.com/office/drawing/2014/main" id="{0DE4DF9D-BFA7-D6EA-82C8-A188D9955411}"/>
                </a:ext>
              </a:extLst>
            </p:cNvPr>
            <p:cNvSpPr/>
            <p:nvPr/>
          </p:nvSpPr>
          <p:spPr>
            <a:xfrm>
              <a:off x="4232922" y="2059635"/>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894" name="object 902">
              <a:extLst>
                <a:ext uri="{FF2B5EF4-FFF2-40B4-BE49-F238E27FC236}">
                  <a16:creationId xmlns:a16="http://schemas.microsoft.com/office/drawing/2014/main" id="{F1D4E751-74DC-5631-3CFD-6D3D3D5B80EB}"/>
                </a:ext>
              </a:extLst>
            </p:cNvPr>
            <p:cNvSpPr/>
            <p:nvPr/>
          </p:nvSpPr>
          <p:spPr>
            <a:xfrm>
              <a:off x="4232922" y="205962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5" name="object 903">
              <a:extLst>
                <a:ext uri="{FF2B5EF4-FFF2-40B4-BE49-F238E27FC236}">
                  <a16:creationId xmlns:a16="http://schemas.microsoft.com/office/drawing/2014/main" id="{EAF0B7D7-97D6-1336-85DB-B93611D1AA76}"/>
                </a:ext>
              </a:extLst>
            </p:cNvPr>
            <p:cNvSpPr/>
            <p:nvPr/>
          </p:nvSpPr>
          <p:spPr>
            <a:xfrm>
              <a:off x="4270260" y="2042337"/>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896" name="object 904">
              <a:extLst>
                <a:ext uri="{FF2B5EF4-FFF2-40B4-BE49-F238E27FC236}">
                  <a16:creationId xmlns:a16="http://schemas.microsoft.com/office/drawing/2014/main" id="{E1D6862E-242C-7EDC-7A5B-90BD0EE8D0AC}"/>
                </a:ext>
              </a:extLst>
            </p:cNvPr>
            <p:cNvSpPr/>
            <p:nvPr/>
          </p:nvSpPr>
          <p:spPr>
            <a:xfrm>
              <a:off x="4270260" y="204233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7" name="object 905">
              <a:extLst>
                <a:ext uri="{FF2B5EF4-FFF2-40B4-BE49-F238E27FC236}">
                  <a16:creationId xmlns:a16="http://schemas.microsoft.com/office/drawing/2014/main" id="{773C4360-6FCB-EDB0-9327-83A40F08092D}"/>
                </a:ext>
              </a:extLst>
            </p:cNvPr>
            <p:cNvSpPr/>
            <p:nvPr/>
          </p:nvSpPr>
          <p:spPr>
            <a:xfrm>
              <a:off x="4318990" y="199047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898" name="object 906">
              <a:extLst>
                <a:ext uri="{FF2B5EF4-FFF2-40B4-BE49-F238E27FC236}">
                  <a16:creationId xmlns:a16="http://schemas.microsoft.com/office/drawing/2014/main" id="{FE55F81C-938C-D487-4303-8FE0BDC331E4}"/>
                </a:ext>
              </a:extLst>
            </p:cNvPr>
            <p:cNvSpPr/>
            <p:nvPr/>
          </p:nvSpPr>
          <p:spPr>
            <a:xfrm>
              <a:off x="4318990" y="199045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899" name="object 907">
              <a:extLst>
                <a:ext uri="{FF2B5EF4-FFF2-40B4-BE49-F238E27FC236}">
                  <a16:creationId xmlns:a16="http://schemas.microsoft.com/office/drawing/2014/main" id="{BB886C4F-33C4-4839-C812-55896CD99D6C}"/>
                </a:ext>
              </a:extLst>
            </p:cNvPr>
            <p:cNvSpPr/>
            <p:nvPr/>
          </p:nvSpPr>
          <p:spPr>
            <a:xfrm>
              <a:off x="4317961" y="1973186"/>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900" name="object 908">
              <a:extLst>
                <a:ext uri="{FF2B5EF4-FFF2-40B4-BE49-F238E27FC236}">
                  <a16:creationId xmlns:a16="http://schemas.microsoft.com/office/drawing/2014/main" id="{939ADC7B-846B-6445-7FD3-849A6D9AF5B8}"/>
                </a:ext>
              </a:extLst>
            </p:cNvPr>
            <p:cNvSpPr/>
            <p:nvPr/>
          </p:nvSpPr>
          <p:spPr>
            <a:xfrm>
              <a:off x="4317961" y="197316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1" name="object 909">
              <a:extLst>
                <a:ext uri="{FF2B5EF4-FFF2-40B4-BE49-F238E27FC236}">
                  <a16:creationId xmlns:a16="http://schemas.microsoft.com/office/drawing/2014/main" id="{3BB4A622-6B1E-6DC9-E5D8-F98F8B0974BF}"/>
                </a:ext>
              </a:extLst>
            </p:cNvPr>
            <p:cNvSpPr/>
            <p:nvPr/>
          </p:nvSpPr>
          <p:spPr>
            <a:xfrm>
              <a:off x="4376026" y="1955888"/>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902" name="object 910">
              <a:extLst>
                <a:ext uri="{FF2B5EF4-FFF2-40B4-BE49-F238E27FC236}">
                  <a16:creationId xmlns:a16="http://schemas.microsoft.com/office/drawing/2014/main" id="{03492672-9BE7-3DDE-133F-8D15D24755A9}"/>
                </a:ext>
              </a:extLst>
            </p:cNvPr>
            <p:cNvSpPr/>
            <p:nvPr/>
          </p:nvSpPr>
          <p:spPr>
            <a:xfrm>
              <a:off x="4376013" y="195588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3" name="object 911">
              <a:extLst>
                <a:ext uri="{FF2B5EF4-FFF2-40B4-BE49-F238E27FC236}">
                  <a16:creationId xmlns:a16="http://schemas.microsoft.com/office/drawing/2014/main" id="{4B43D2D2-715F-357F-EB8F-52D21E212BE8}"/>
                </a:ext>
              </a:extLst>
            </p:cNvPr>
            <p:cNvSpPr/>
            <p:nvPr/>
          </p:nvSpPr>
          <p:spPr>
            <a:xfrm>
              <a:off x="4345952" y="1938604"/>
              <a:ext cx="5715" cy="12065"/>
            </a:xfrm>
            <a:custGeom>
              <a:avLst/>
              <a:gdLst/>
              <a:ahLst/>
              <a:cxnLst/>
              <a:rect l="l" t="t" r="r" b="b"/>
              <a:pathLst>
                <a:path w="5714" h="12064">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904" name="object 912">
              <a:extLst>
                <a:ext uri="{FF2B5EF4-FFF2-40B4-BE49-F238E27FC236}">
                  <a16:creationId xmlns:a16="http://schemas.microsoft.com/office/drawing/2014/main" id="{DF6FAEE4-0D54-3FC7-FEB2-DF4EAD97A1AE}"/>
                </a:ext>
              </a:extLst>
            </p:cNvPr>
            <p:cNvSpPr/>
            <p:nvPr/>
          </p:nvSpPr>
          <p:spPr>
            <a:xfrm>
              <a:off x="4345939" y="193859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5" name="object 913">
              <a:extLst>
                <a:ext uri="{FF2B5EF4-FFF2-40B4-BE49-F238E27FC236}">
                  <a16:creationId xmlns:a16="http://schemas.microsoft.com/office/drawing/2014/main" id="{2B43BF16-06CE-FC6D-FA3C-D0DFDF351D51}"/>
                </a:ext>
              </a:extLst>
            </p:cNvPr>
            <p:cNvSpPr/>
            <p:nvPr/>
          </p:nvSpPr>
          <p:spPr>
            <a:xfrm>
              <a:off x="4340758" y="192130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06" name="object 914">
              <a:extLst>
                <a:ext uri="{FF2B5EF4-FFF2-40B4-BE49-F238E27FC236}">
                  <a16:creationId xmlns:a16="http://schemas.microsoft.com/office/drawing/2014/main" id="{DD7493D2-6316-94E1-01D9-7502E5C8876C}"/>
                </a:ext>
              </a:extLst>
            </p:cNvPr>
            <p:cNvSpPr/>
            <p:nvPr/>
          </p:nvSpPr>
          <p:spPr>
            <a:xfrm>
              <a:off x="4340758" y="192130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7" name="object 915">
              <a:extLst>
                <a:ext uri="{FF2B5EF4-FFF2-40B4-BE49-F238E27FC236}">
                  <a16:creationId xmlns:a16="http://schemas.microsoft.com/office/drawing/2014/main" id="{66272C3A-56CF-B334-5DB8-B24B28DDF8B0}"/>
                </a:ext>
              </a:extLst>
            </p:cNvPr>
            <p:cNvSpPr/>
            <p:nvPr/>
          </p:nvSpPr>
          <p:spPr>
            <a:xfrm>
              <a:off x="4327283" y="1869452"/>
              <a:ext cx="5715" cy="12065"/>
            </a:xfrm>
            <a:custGeom>
              <a:avLst/>
              <a:gdLst/>
              <a:ahLst/>
              <a:cxnLst/>
              <a:rect l="l" t="t" r="r" b="b"/>
              <a:pathLst>
                <a:path w="5714" h="12064">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908" name="object 916">
              <a:extLst>
                <a:ext uri="{FF2B5EF4-FFF2-40B4-BE49-F238E27FC236}">
                  <a16:creationId xmlns:a16="http://schemas.microsoft.com/office/drawing/2014/main" id="{EF57E461-D4A2-8968-E0B6-691D20DBDFE3}"/>
                </a:ext>
              </a:extLst>
            </p:cNvPr>
            <p:cNvSpPr/>
            <p:nvPr/>
          </p:nvSpPr>
          <p:spPr>
            <a:xfrm>
              <a:off x="4327283" y="1869427"/>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09" name="object 917">
              <a:extLst>
                <a:ext uri="{FF2B5EF4-FFF2-40B4-BE49-F238E27FC236}">
                  <a16:creationId xmlns:a16="http://schemas.microsoft.com/office/drawing/2014/main" id="{51A75A7E-2299-21B4-B767-A65D0403AF30}"/>
                </a:ext>
              </a:extLst>
            </p:cNvPr>
            <p:cNvSpPr/>
            <p:nvPr/>
          </p:nvSpPr>
          <p:spPr>
            <a:xfrm>
              <a:off x="4282694" y="1852155"/>
              <a:ext cx="5715" cy="12065"/>
            </a:xfrm>
            <a:custGeom>
              <a:avLst/>
              <a:gdLst/>
              <a:ahLst/>
              <a:cxnLst/>
              <a:rect l="l" t="t" r="r" b="b"/>
              <a:pathLst>
                <a:path w="5714" h="12064">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910" name="object 918">
              <a:extLst>
                <a:ext uri="{FF2B5EF4-FFF2-40B4-BE49-F238E27FC236}">
                  <a16:creationId xmlns:a16="http://schemas.microsoft.com/office/drawing/2014/main" id="{8C34AB5F-E91D-7AE9-01DA-B43C0F97DADD}"/>
                </a:ext>
              </a:extLst>
            </p:cNvPr>
            <p:cNvSpPr/>
            <p:nvPr/>
          </p:nvSpPr>
          <p:spPr>
            <a:xfrm>
              <a:off x="4282694" y="185214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1" name="object 919">
              <a:extLst>
                <a:ext uri="{FF2B5EF4-FFF2-40B4-BE49-F238E27FC236}">
                  <a16:creationId xmlns:a16="http://schemas.microsoft.com/office/drawing/2014/main" id="{583E20D6-553D-F2EC-8F31-C1DE79E2D3B5}"/>
                </a:ext>
              </a:extLst>
            </p:cNvPr>
            <p:cNvSpPr/>
            <p:nvPr/>
          </p:nvSpPr>
          <p:spPr>
            <a:xfrm>
              <a:off x="4350093" y="183389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12" name="object 920">
              <a:extLst>
                <a:ext uri="{FF2B5EF4-FFF2-40B4-BE49-F238E27FC236}">
                  <a16:creationId xmlns:a16="http://schemas.microsoft.com/office/drawing/2014/main" id="{83785B12-DF0D-00F7-17D8-334AA2FC9D3A}"/>
                </a:ext>
              </a:extLst>
            </p:cNvPr>
            <p:cNvSpPr/>
            <p:nvPr/>
          </p:nvSpPr>
          <p:spPr>
            <a:xfrm>
              <a:off x="4350093" y="1833892"/>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3" name="object 921">
              <a:extLst>
                <a:ext uri="{FF2B5EF4-FFF2-40B4-BE49-F238E27FC236}">
                  <a16:creationId xmlns:a16="http://schemas.microsoft.com/office/drawing/2014/main" id="{DEBACAF0-7F81-66E4-836F-F74A365A7353}"/>
                </a:ext>
              </a:extLst>
            </p:cNvPr>
            <p:cNvSpPr/>
            <p:nvPr/>
          </p:nvSpPr>
          <p:spPr>
            <a:xfrm>
              <a:off x="4439285" y="1816595"/>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914" name="object 922">
              <a:extLst>
                <a:ext uri="{FF2B5EF4-FFF2-40B4-BE49-F238E27FC236}">
                  <a16:creationId xmlns:a16="http://schemas.microsoft.com/office/drawing/2014/main" id="{E743CBED-CA68-C850-E4D0-942FB5BCA464}"/>
                </a:ext>
              </a:extLst>
            </p:cNvPr>
            <p:cNvSpPr/>
            <p:nvPr/>
          </p:nvSpPr>
          <p:spPr>
            <a:xfrm>
              <a:off x="4439272" y="1816595"/>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5" name="object 923">
              <a:extLst>
                <a:ext uri="{FF2B5EF4-FFF2-40B4-BE49-F238E27FC236}">
                  <a16:creationId xmlns:a16="http://schemas.microsoft.com/office/drawing/2014/main" id="{B9321C28-F503-043E-921C-575C70911F1C}"/>
                </a:ext>
              </a:extLst>
            </p:cNvPr>
            <p:cNvSpPr/>
            <p:nvPr/>
          </p:nvSpPr>
          <p:spPr>
            <a:xfrm>
              <a:off x="4589652" y="1799310"/>
              <a:ext cx="5715" cy="12065"/>
            </a:xfrm>
            <a:custGeom>
              <a:avLst/>
              <a:gdLst/>
              <a:ahLst/>
              <a:cxnLst/>
              <a:rect l="l" t="t" r="r" b="b"/>
              <a:pathLst>
                <a:path w="5714" h="12064">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916" name="object 924">
              <a:extLst>
                <a:ext uri="{FF2B5EF4-FFF2-40B4-BE49-F238E27FC236}">
                  <a16:creationId xmlns:a16="http://schemas.microsoft.com/office/drawing/2014/main" id="{093DB64B-606F-1802-FA27-52B493CD6967}"/>
                </a:ext>
              </a:extLst>
            </p:cNvPr>
            <p:cNvSpPr/>
            <p:nvPr/>
          </p:nvSpPr>
          <p:spPr>
            <a:xfrm>
              <a:off x="4589640" y="179931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7" name="object 925">
              <a:extLst>
                <a:ext uri="{FF2B5EF4-FFF2-40B4-BE49-F238E27FC236}">
                  <a16:creationId xmlns:a16="http://schemas.microsoft.com/office/drawing/2014/main" id="{CD57C813-9A74-AE4A-881C-49187F2BBAEC}"/>
                </a:ext>
              </a:extLst>
            </p:cNvPr>
            <p:cNvSpPr/>
            <p:nvPr/>
          </p:nvSpPr>
          <p:spPr>
            <a:xfrm>
              <a:off x="4606226" y="174743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18" name="object 926">
              <a:extLst>
                <a:ext uri="{FF2B5EF4-FFF2-40B4-BE49-F238E27FC236}">
                  <a16:creationId xmlns:a16="http://schemas.microsoft.com/office/drawing/2014/main" id="{491EA07C-5283-C124-D4CA-FE6FFBDC0064}"/>
                </a:ext>
              </a:extLst>
            </p:cNvPr>
            <p:cNvSpPr/>
            <p:nvPr/>
          </p:nvSpPr>
          <p:spPr>
            <a:xfrm>
              <a:off x="4606239" y="1747431"/>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19" name="object 927">
              <a:extLst>
                <a:ext uri="{FF2B5EF4-FFF2-40B4-BE49-F238E27FC236}">
                  <a16:creationId xmlns:a16="http://schemas.microsoft.com/office/drawing/2014/main" id="{FD332202-C08C-E405-BF09-48617C0AA8CF}"/>
                </a:ext>
              </a:extLst>
            </p:cNvPr>
            <p:cNvSpPr/>
            <p:nvPr/>
          </p:nvSpPr>
          <p:spPr>
            <a:xfrm>
              <a:off x="4539856" y="173014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20" name="object 928">
              <a:extLst>
                <a:ext uri="{FF2B5EF4-FFF2-40B4-BE49-F238E27FC236}">
                  <a16:creationId xmlns:a16="http://schemas.microsoft.com/office/drawing/2014/main" id="{9B5D9C4E-2396-DE79-EADF-FC73E9CCD490}"/>
                </a:ext>
              </a:extLst>
            </p:cNvPr>
            <p:cNvSpPr/>
            <p:nvPr/>
          </p:nvSpPr>
          <p:spPr>
            <a:xfrm>
              <a:off x="4539856" y="173014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1" name="object 929">
              <a:extLst>
                <a:ext uri="{FF2B5EF4-FFF2-40B4-BE49-F238E27FC236}">
                  <a16:creationId xmlns:a16="http://schemas.microsoft.com/office/drawing/2014/main" id="{6CBEA130-51D6-EB11-246A-6501630A7431}"/>
                </a:ext>
              </a:extLst>
            </p:cNvPr>
            <p:cNvSpPr/>
            <p:nvPr/>
          </p:nvSpPr>
          <p:spPr>
            <a:xfrm>
              <a:off x="4535716" y="1712861"/>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22" name="object 930">
              <a:extLst>
                <a:ext uri="{FF2B5EF4-FFF2-40B4-BE49-F238E27FC236}">
                  <a16:creationId xmlns:a16="http://schemas.microsoft.com/office/drawing/2014/main" id="{0A3BBC40-2AA6-A253-B5B3-2CE184B2F59E}"/>
                </a:ext>
              </a:extLst>
            </p:cNvPr>
            <p:cNvSpPr/>
            <p:nvPr/>
          </p:nvSpPr>
          <p:spPr>
            <a:xfrm>
              <a:off x="4535716" y="1712848"/>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3" name="object 931">
              <a:extLst>
                <a:ext uri="{FF2B5EF4-FFF2-40B4-BE49-F238E27FC236}">
                  <a16:creationId xmlns:a16="http://schemas.microsoft.com/office/drawing/2014/main" id="{369AE940-E52D-2B78-F14F-44BF2E16E284}"/>
                </a:ext>
              </a:extLst>
            </p:cNvPr>
            <p:cNvSpPr/>
            <p:nvPr/>
          </p:nvSpPr>
          <p:spPr>
            <a:xfrm>
              <a:off x="4581334" y="1695576"/>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24" name="object 932">
              <a:extLst>
                <a:ext uri="{FF2B5EF4-FFF2-40B4-BE49-F238E27FC236}">
                  <a16:creationId xmlns:a16="http://schemas.microsoft.com/office/drawing/2014/main" id="{0DE856EB-4064-5687-9DEB-BE38C69A03F2}"/>
                </a:ext>
              </a:extLst>
            </p:cNvPr>
            <p:cNvSpPr/>
            <p:nvPr/>
          </p:nvSpPr>
          <p:spPr>
            <a:xfrm>
              <a:off x="4581347" y="1695576"/>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5" name="object 933">
              <a:extLst>
                <a:ext uri="{FF2B5EF4-FFF2-40B4-BE49-F238E27FC236}">
                  <a16:creationId xmlns:a16="http://schemas.microsoft.com/office/drawing/2014/main" id="{E805A712-8A1E-B7EA-057C-B01339E5DCD7}"/>
                </a:ext>
              </a:extLst>
            </p:cNvPr>
            <p:cNvSpPr/>
            <p:nvPr/>
          </p:nvSpPr>
          <p:spPr>
            <a:xfrm>
              <a:off x="4461065" y="1678279"/>
              <a:ext cx="5715" cy="12065"/>
            </a:xfrm>
            <a:custGeom>
              <a:avLst/>
              <a:gdLst/>
              <a:ahLst/>
              <a:cxnLst/>
              <a:rect l="l" t="t" r="r" b="b"/>
              <a:pathLst>
                <a:path w="5714" h="12064">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926" name="object 934">
              <a:extLst>
                <a:ext uri="{FF2B5EF4-FFF2-40B4-BE49-F238E27FC236}">
                  <a16:creationId xmlns:a16="http://schemas.microsoft.com/office/drawing/2014/main" id="{BE2BCD9B-A628-3BE1-DC44-9362EC3FF862}"/>
                </a:ext>
              </a:extLst>
            </p:cNvPr>
            <p:cNvSpPr/>
            <p:nvPr/>
          </p:nvSpPr>
          <p:spPr>
            <a:xfrm>
              <a:off x="4461052" y="1678279"/>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7" name="object 935">
              <a:extLst>
                <a:ext uri="{FF2B5EF4-FFF2-40B4-BE49-F238E27FC236}">
                  <a16:creationId xmlns:a16="http://schemas.microsoft.com/office/drawing/2014/main" id="{91F428F9-D210-97B7-37F9-F53534844B16}"/>
                </a:ext>
              </a:extLst>
            </p:cNvPr>
            <p:cNvSpPr/>
            <p:nvPr/>
          </p:nvSpPr>
          <p:spPr>
            <a:xfrm>
              <a:off x="4512906" y="1626412"/>
              <a:ext cx="5715" cy="12065"/>
            </a:xfrm>
            <a:custGeom>
              <a:avLst/>
              <a:gdLst/>
              <a:ahLst/>
              <a:cxnLst/>
              <a:rect l="l" t="t" r="r" b="b"/>
              <a:pathLst>
                <a:path w="5714" h="12064">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28" name="object 936">
              <a:extLst>
                <a:ext uri="{FF2B5EF4-FFF2-40B4-BE49-F238E27FC236}">
                  <a16:creationId xmlns:a16="http://schemas.microsoft.com/office/drawing/2014/main" id="{0780E9F0-A033-8491-D594-2051FD18EE23}"/>
                </a:ext>
              </a:extLst>
            </p:cNvPr>
            <p:cNvSpPr/>
            <p:nvPr/>
          </p:nvSpPr>
          <p:spPr>
            <a:xfrm>
              <a:off x="4512906" y="1626400"/>
              <a:ext cx="5715" cy="12065"/>
            </a:xfrm>
            <a:custGeom>
              <a:avLst/>
              <a:gdLst/>
              <a:ahLst/>
              <a:cxnLst/>
              <a:rect l="l" t="t" r="r" b="b"/>
              <a:pathLst>
                <a:path w="5714" h="12064">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29" name="object 937">
              <a:extLst>
                <a:ext uri="{FF2B5EF4-FFF2-40B4-BE49-F238E27FC236}">
                  <a16:creationId xmlns:a16="http://schemas.microsoft.com/office/drawing/2014/main" id="{6869D4F7-84B1-5D38-B45B-E401C75917BA}"/>
                </a:ext>
              </a:extLst>
            </p:cNvPr>
            <p:cNvSpPr/>
            <p:nvPr/>
          </p:nvSpPr>
          <p:spPr>
            <a:xfrm>
              <a:off x="4757623" y="1609115"/>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30" name="object 938">
              <a:extLst>
                <a:ext uri="{FF2B5EF4-FFF2-40B4-BE49-F238E27FC236}">
                  <a16:creationId xmlns:a16="http://schemas.microsoft.com/office/drawing/2014/main" id="{AEE47CFE-C913-973B-282D-7FA8FEBE34EF}"/>
                </a:ext>
              </a:extLst>
            </p:cNvPr>
            <p:cNvSpPr/>
            <p:nvPr/>
          </p:nvSpPr>
          <p:spPr>
            <a:xfrm>
              <a:off x="4757623" y="160911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1" name="object 939">
              <a:extLst>
                <a:ext uri="{FF2B5EF4-FFF2-40B4-BE49-F238E27FC236}">
                  <a16:creationId xmlns:a16="http://schemas.microsoft.com/office/drawing/2014/main" id="{7D4608AB-CF95-66A0-16BE-C65A27D9A0EB}"/>
                </a:ext>
              </a:extLst>
            </p:cNvPr>
            <p:cNvSpPr/>
            <p:nvPr/>
          </p:nvSpPr>
          <p:spPr>
            <a:xfrm>
              <a:off x="4772151" y="1591830"/>
              <a:ext cx="5715" cy="12065"/>
            </a:xfrm>
            <a:custGeom>
              <a:avLst/>
              <a:gdLst/>
              <a:ahLst/>
              <a:cxnLst/>
              <a:rect l="l" t="t" r="r" b="b"/>
              <a:pathLst>
                <a:path w="5714" h="12065">
                  <a:moveTo>
                    <a:pt x="5168" y="0"/>
                  </a:moveTo>
                  <a:lnTo>
                    <a:pt x="0" y="0"/>
                  </a:lnTo>
                  <a:lnTo>
                    <a:pt x="0" y="11531"/>
                  </a:lnTo>
                  <a:lnTo>
                    <a:pt x="5168" y="11531"/>
                  </a:lnTo>
                  <a:lnTo>
                    <a:pt x="5168" y="0"/>
                  </a:lnTo>
                  <a:close/>
                </a:path>
              </a:pathLst>
            </a:custGeom>
            <a:solidFill>
              <a:srgbClr val="65449B"/>
            </a:solidFill>
          </p:spPr>
          <p:txBody>
            <a:bodyPr wrap="square" lIns="0" tIns="0" rIns="0" bIns="0" rtlCol="0"/>
            <a:lstStyle/>
            <a:p>
              <a:endParaRPr/>
            </a:p>
          </p:txBody>
        </p:sp>
        <p:sp>
          <p:nvSpPr>
            <p:cNvPr id="1932" name="object 940">
              <a:extLst>
                <a:ext uri="{FF2B5EF4-FFF2-40B4-BE49-F238E27FC236}">
                  <a16:creationId xmlns:a16="http://schemas.microsoft.com/office/drawing/2014/main" id="{7174FFEC-9F50-994A-8B1B-D2DA87CF44EE}"/>
                </a:ext>
              </a:extLst>
            </p:cNvPr>
            <p:cNvSpPr/>
            <p:nvPr/>
          </p:nvSpPr>
          <p:spPr>
            <a:xfrm>
              <a:off x="4772151" y="1591817"/>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3" name="object 941">
              <a:extLst>
                <a:ext uri="{FF2B5EF4-FFF2-40B4-BE49-F238E27FC236}">
                  <a16:creationId xmlns:a16="http://schemas.microsoft.com/office/drawing/2014/main" id="{A614A4EF-8095-2EEF-9C29-90218FC0E7EF}"/>
                </a:ext>
              </a:extLst>
            </p:cNvPr>
            <p:cNvSpPr/>
            <p:nvPr/>
          </p:nvSpPr>
          <p:spPr>
            <a:xfrm>
              <a:off x="4755553" y="1574545"/>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34" name="object 942">
              <a:extLst>
                <a:ext uri="{FF2B5EF4-FFF2-40B4-BE49-F238E27FC236}">
                  <a16:creationId xmlns:a16="http://schemas.microsoft.com/office/drawing/2014/main" id="{AE3BE546-228F-CF22-CD14-D59C3FE56C70}"/>
                </a:ext>
              </a:extLst>
            </p:cNvPr>
            <p:cNvSpPr/>
            <p:nvPr/>
          </p:nvSpPr>
          <p:spPr>
            <a:xfrm>
              <a:off x="4755553" y="1574533"/>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5" name="object 943">
              <a:extLst>
                <a:ext uri="{FF2B5EF4-FFF2-40B4-BE49-F238E27FC236}">
                  <a16:creationId xmlns:a16="http://schemas.microsoft.com/office/drawing/2014/main" id="{16EE4870-C218-3586-AD41-870CC800C44F}"/>
                </a:ext>
              </a:extLst>
            </p:cNvPr>
            <p:cNvSpPr/>
            <p:nvPr/>
          </p:nvSpPr>
          <p:spPr>
            <a:xfrm>
              <a:off x="4647717" y="1557261"/>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36" name="object 944">
              <a:extLst>
                <a:ext uri="{FF2B5EF4-FFF2-40B4-BE49-F238E27FC236}">
                  <a16:creationId xmlns:a16="http://schemas.microsoft.com/office/drawing/2014/main" id="{7113B1C3-64CB-DE34-1D28-F19DDB8C64E5}"/>
                </a:ext>
              </a:extLst>
            </p:cNvPr>
            <p:cNvSpPr/>
            <p:nvPr/>
          </p:nvSpPr>
          <p:spPr>
            <a:xfrm>
              <a:off x="4647717" y="155723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7" name="object 945">
              <a:extLst>
                <a:ext uri="{FF2B5EF4-FFF2-40B4-BE49-F238E27FC236}">
                  <a16:creationId xmlns:a16="http://schemas.microsoft.com/office/drawing/2014/main" id="{D806D71C-EA97-0544-492A-EF9DE12B3B1B}"/>
                </a:ext>
              </a:extLst>
            </p:cNvPr>
            <p:cNvSpPr/>
            <p:nvPr/>
          </p:nvSpPr>
          <p:spPr>
            <a:xfrm>
              <a:off x="4328312" y="1505381"/>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38" name="object 946">
              <a:extLst>
                <a:ext uri="{FF2B5EF4-FFF2-40B4-BE49-F238E27FC236}">
                  <a16:creationId xmlns:a16="http://schemas.microsoft.com/office/drawing/2014/main" id="{050B06A4-5951-5C96-529C-2E1310442F0D}"/>
                </a:ext>
              </a:extLst>
            </p:cNvPr>
            <p:cNvSpPr/>
            <p:nvPr/>
          </p:nvSpPr>
          <p:spPr>
            <a:xfrm>
              <a:off x="4328312" y="1505381"/>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39" name="object 947">
              <a:extLst>
                <a:ext uri="{FF2B5EF4-FFF2-40B4-BE49-F238E27FC236}">
                  <a16:creationId xmlns:a16="http://schemas.microsoft.com/office/drawing/2014/main" id="{C1F62053-40A4-B615-C3DC-7BBCB507EE7F}"/>
                </a:ext>
              </a:extLst>
            </p:cNvPr>
            <p:cNvSpPr/>
            <p:nvPr/>
          </p:nvSpPr>
          <p:spPr>
            <a:xfrm>
              <a:off x="4296181" y="1488084"/>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940" name="object 948">
              <a:extLst>
                <a:ext uri="{FF2B5EF4-FFF2-40B4-BE49-F238E27FC236}">
                  <a16:creationId xmlns:a16="http://schemas.microsoft.com/office/drawing/2014/main" id="{0DFD2D63-FFF8-60FC-E403-D1385FD42C50}"/>
                </a:ext>
              </a:extLst>
            </p:cNvPr>
            <p:cNvSpPr/>
            <p:nvPr/>
          </p:nvSpPr>
          <p:spPr>
            <a:xfrm>
              <a:off x="4296181" y="148808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1" name="object 949">
              <a:extLst>
                <a:ext uri="{FF2B5EF4-FFF2-40B4-BE49-F238E27FC236}">
                  <a16:creationId xmlns:a16="http://schemas.microsoft.com/office/drawing/2014/main" id="{55892D49-DC20-EBCE-34F6-6E81C5DF818F}"/>
                </a:ext>
              </a:extLst>
            </p:cNvPr>
            <p:cNvSpPr/>
            <p:nvPr/>
          </p:nvSpPr>
          <p:spPr>
            <a:xfrm>
              <a:off x="4320019" y="1470786"/>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42" name="object 950">
              <a:extLst>
                <a:ext uri="{FF2B5EF4-FFF2-40B4-BE49-F238E27FC236}">
                  <a16:creationId xmlns:a16="http://schemas.microsoft.com/office/drawing/2014/main" id="{4FB2A0AE-8CEF-7906-1FF7-9DBC5452B30C}"/>
                </a:ext>
              </a:extLst>
            </p:cNvPr>
            <p:cNvSpPr/>
            <p:nvPr/>
          </p:nvSpPr>
          <p:spPr>
            <a:xfrm>
              <a:off x="4320032" y="147078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3" name="object 951">
              <a:extLst>
                <a:ext uri="{FF2B5EF4-FFF2-40B4-BE49-F238E27FC236}">
                  <a16:creationId xmlns:a16="http://schemas.microsoft.com/office/drawing/2014/main" id="{A17547C6-F750-0EA1-351E-4713F95A9B21}"/>
                </a:ext>
              </a:extLst>
            </p:cNvPr>
            <p:cNvSpPr/>
            <p:nvPr/>
          </p:nvSpPr>
          <p:spPr>
            <a:xfrm>
              <a:off x="4377054" y="1453514"/>
              <a:ext cx="5715" cy="12065"/>
            </a:xfrm>
            <a:custGeom>
              <a:avLst/>
              <a:gdLst/>
              <a:ahLst/>
              <a:cxnLst/>
              <a:rect l="l" t="t" r="r" b="b"/>
              <a:pathLst>
                <a:path w="5714" h="12065">
                  <a:moveTo>
                    <a:pt x="5194" y="0"/>
                  </a:moveTo>
                  <a:lnTo>
                    <a:pt x="0" y="0"/>
                  </a:lnTo>
                  <a:lnTo>
                    <a:pt x="0" y="11506"/>
                  </a:lnTo>
                  <a:lnTo>
                    <a:pt x="5194" y="11506"/>
                  </a:lnTo>
                  <a:lnTo>
                    <a:pt x="5194" y="0"/>
                  </a:lnTo>
                  <a:close/>
                </a:path>
              </a:pathLst>
            </a:custGeom>
            <a:solidFill>
              <a:srgbClr val="65449B"/>
            </a:solidFill>
          </p:spPr>
          <p:txBody>
            <a:bodyPr wrap="square" lIns="0" tIns="0" rIns="0" bIns="0" rtlCol="0"/>
            <a:lstStyle/>
            <a:p>
              <a:endParaRPr/>
            </a:p>
          </p:txBody>
        </p:sp>
        <p:sp>
          <p:nvSpPr>
            <p:cNvPr id="1944" name="object 952">
              <a:extLst>
                <a:ext uri="{FF2B5EF4-FFF2-40B4-BE49-F238E27FC236}">
                  <a16:creationId xmlns:a16="http://schemas.microsoft.com/office/drawing/2014/main" id="{6B45503A-F982-24E2-A9D2-B3E30C616DC6}"/>
                </a:ext>
              </a:extLst>
            </p:cNvPr>
            <p:cNvSpPr/>
            <p:nvPr/>
          </p:nvSpPr>
          <p:spPr>
            <a:xfrm>
              <a:off x="4377067" y="1453502"/>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5" name="object 953">
              <a:extLst>
                <a:ext uri="{FF2B5EF4-FFF2-40B4-BE49-F238E27FC236}">
                  <a16:creationId xmlns:a16="http://schemas.microsoft.com/office/drawing/2014/main" id="{6283F823-12AC-AB99-408B-E7014BF642E0}"/>
                </a:ext>
              </a:extLst>
            </p:cNvPr>
            <p:cNvSpPr/>
            <p:nvPr/>
          </p:nvSpPr>
          <p:spPr>
            <a:xfrm>
              <a:off x="4115739" y="1436204"/>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46" name="object 954">
              <a:extLst>
                <a:ext uri="{FF2B5EF4-FFF2-40B4-BE49-F238E27FC236}">
                  <a16:creationId xmlns:a16="http://schemas.microsoft.com/office/drawing/2014/main" id="{953236A7-8F03-B146-8EC1-0AAA47DFD724}"/>
                </a:ext>
              </a:extLst>
            </p:cNvPr>
            <p:cNvSpPr/>
            <p:nvPr/>
          </p:nvSpPr>
          <p:spPr>
            <a:xfrm>
              <a:off x="4115739" y="1436204"/>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7" name="object 955">
              <a:extLst>
                <a:ext uri="{FF2B5EF4-FFF2-40B4-BE49-F238E27FC236}">
                  <a16:creationId xmlns:a16="http://schemas.microsoft.com/office/drawing/2014/main" id="{A3E7EB51-B5AE-49FF-0056-83C52B6F283D}"/>
                </a:ext>
              </a:extLst>
            </p:cNvPr>
            <p:cNvSpPr/>
            <p:nvPr/>
          </p:nvSpPr>
          <p:spPr>
            <a:xfrm>
              <a:off x="4141673" y="1383385"/>
              <a:ext cx="5715" cy="12065"/>
            </a:xfrm>
            <a:custGeom>
              <a:avLst/>
              <a:gdLst/>
              <a:ahLst/>
              <a:cxnLst/>
              <a:rect l="l" t="t" r="r" b="b"/>
              <a:pathLst>
                <a:path w="5714" h="12065">
                  <a:moveTo>
                    <a:pt x="5181" y="0"/>
                  </a:moveTo>
                  <a:lnTo>
                    <a:pt x="0" y="0"/>
                  </a:lnTo>
                  <a:lnTo>
                    <a:pt x="0" y="11531"/>
                  </a:lnTo>
                  <a:lnTo>
                    <a:pt x="5181" y="11531"/>
                  </a:lnTo>
                  <a:lnTo>
                    <a:pt x="5181" y="0"/>
                  </a:lnTo>
                  <a:close/>
                </a:path>
              </a:pathLst>
            </a:custGeom>
            <a:solidFill>
              <a:srgbClr val="65449B"/>
            </a:solidFill>
          </p:spPr>
          <p:txBody>
            <a:bodyPr wrap="square" lIns="0" tIns="0" rIns="0" bIns="0" rtlCol="0"/>
            <a:lstStyle/>
            <a:p>
              <a:endParaRPr/>
            </a:p>
          </p:txBody>
        </p:sp>
        <p:sp>
          <p:nvSpPr>
            <p:cNvPr id="1948" name="object 956">
              <a:extLst>
                <a:ext uri="{FF2B5EF4-FFF2-40B4-BE49-F238E27FC236}">
                  <a16:creationId xmlns:a16="http://schemas.microsoft.com/office/drawing/2014/main" id="{21C9F3AC-1B2C-82F8-B4E7-65F8F52538B7}"/>
                </a:ext>
              </a:extLst>
            </p:cNvPr>
            <p:cNvSpPr/>
            <p:nvPr/>
          </p:nvSpPr>
          <p:spPr>
            <a:xfrm>
              <a:off x="4141660" y="1383385"/>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49" name="object 957">
              <a:extLst>
                <a:ext uri="{FF2B5EF4-FFF2-40B4-BE49-F238E27FC236}">
                  <a16:creationId xmlns:a16="http://schemas.microsoft.com/office/drawing/2014/main" id="{EC9B26CC-6A90-2109-09E5-797340A8E526}"/>
                </a:ext>
              </a:extLst>
            </p:cNvPr>
            <p:cNvSpPr/>
            <p:nvPr/>
          </p:nvSpPr>
          <p:spPr>
            <a:xfrm>
              <a:off x="4195584" y="1366100"/>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950" name="object 958">
              <a:extLst>
                <a:ext uri="{FF2B5EF4-FFF2-40B4-BE49-F238E27FC236}">
                  <a16:creationId xmlns:a16="http://schemas.microsoft.com/office/drawing/2014/main" id="{6EC497B7-230D-E5F3-BCFC-A81792F74258}"/>
                </a:ext>
              </a:extLst>
            </p:cNvPr>
            <p:cNvSpPr/>
            <p:nvPr/>
          </p:nvSpPr>
          <p:spPr>
            <a:xfrm>
              <a:off x="4195597" y="136608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51" name="object 959">
              <a:extLst>
                <a:ext uri="{FF2B5EF4-FFF2-40B4-BE49-F238E27FC236}">
                  <a16:creationId xmlns:a16="http://schemas.microsoft.com/office/drawing/2014/main" id="{A31B252F-86AA-22E8-1ECB-137A2C700B48}"/>
                </a:ext>
              </a:extLst>
            </p:cNvPr>
            <p:cNvSpPr/>
            <p:nvPr/>
          </p:nvSpPr>
          <p:spPr>
            <a:xfrm>
              <a:off x="4104335" y="1348816"/>
              <a:ext cx="5715" cy="12065"/>
            </a:xfrm>
            <a:custGeom>
              <a:avLst/>
              <a:gdLst/>
              <a:ahLst/>
              <a:cxnLst/>
              <a:rect l="l" t="t" r="r" b="b"/>
              <a:pathLst>
                <a:path w="5714" h="12065">
                  <a:moveTo>
                    <a:pt x="5181" y="0"/>
                  </a:moveTo>
                  <a:lnTo>
                    <a:pt x="0" y="0"/>
                  </a:lnTo>
                  <a:lnTo>
                    <a:pt x="0" y="11518"/>
                  </a:lnTo>
                  <a:lnTo>
                    <a:pt x="5181" y="11518"/>
                  </a:lnTo>
                  <a:lnTo>
                    <a:pt x="5181" y="0"/>
                  </a:lnTo>
                  <a:close/>
                </a:path>
              </a:pathLst>
            </a:custGeom>
            <a:solidFill>
              <a:srgbClr val="65449B"/>
            </a:solidFill>
          </p:spPr>
          <p:txBody>
            <a:bodyPr wrap="square" lIns="0" tIns="0" rIns="0" bIns="0" rtlCol="0"/>
            <a:lstStyle/>
            <a:p>
              <a:endParaRPr/>
            </a:p>
          </p:txBody>
        </p:sp>
        <p:sp>
          <p:nvSpPr>
            <p:cNvPr id="1952" name="object 960">
              <a:extLst>
                <a:ext uri="{FF2B5EF4-FFF2-40B4-BE49-F238E27FC236}">
                  <a16:creationId xmlns:a16="http://schemas.microsoft.com/office/drawing/2014/main" id="{5A0E9492-514E-C70A-0D01-4B7757C4D215}"/>
                </a:ext>
              </a:extLst>
            </p:cNvPr>
            <p:cNvSpPr/>
            <p:nvPr/>
          </p:nvSpPr>
          <p:spPr>
            <a:xfrm>
              <a:off x="4104335" y="1348790"/>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53" name="object 961">
              <a:extLst>
                <a:ext uri="{FF2B5EF4-FFF2-40B4-BE49-F238E27FC236}">
                  <a16:creationId xmlns:a16="http://schemas.microsoft.com/office/drawing/2014/main" id="{8D347377-62A1-F260-7AFD-AEBFDE2B369E}"/>
                </a:ext>
              </a:extLst>
            </p:cNvPr>
            <p:cNvSpPr/>
            <p:nvPr/>
          </p:nvSpPr>
          <p:spPr>
            <a:xfrm>
              <a:off x="3969537" y="1331518"/>
              <a:ext cx="5715" cy="12065"/>
            </a:xfrm>
            <a:custGeom>
              <a:avLst/>
              <a:gdLst/>
              <a:ahLst/>
              <a:cxnLst/>
              <a:rect l="l" t="t" r="r" b="b"/>
              <a:pathLst>
                <a:path w="5714" h="12065">
                  <a:moveTo>
                    <a:pt x="5194" y="0"/>
                  </a:moveTo>
                  <a:lnTo>
                    <a:pt x="0" y="0"/>
                  </a:lnTo>
                  <a:lnTo>
                    <a:pt x="0" y="11518"/>
                  </a:lnTo>
                  <a:lnTo>
                    <a:pt x="5194" y="11518"/>
                  </a:lnTo>
                  <a:lnTo>
                    <a:pt x="5194" y="0"/>
                  </a:lnTo>
                  <a:close/>
                </a:path>
              </a:pathLst>
            </a:custGeom>
            <a:solidFill>
              <a:srgbClr val="65449B"/>
            </a:solidFill>
          </p:spPr>
          <p:txBody>
            <a:bodyPr wrap="square" lIns="0" tIns="0" rIns="0" bIns="0" rtlCol="0"/>
            <a:lstStyle/>
            <a:p>
              <a:endParaRPr/>
            </a:p>
          </p:txBody>
        </p:sp>
        <p:sp>
          <p:nvSpPr>
            <p:cNvPr id="1954" name="object 962">
              <a:extLst>
                <a:ext uri="{FF2B5EF4-FFF2-40B4-BE49-F238E27FC236}">
                  <a16:creationId xmlns:a16="http://schemas.microsoft.com/office/drawing/2014/main" id="{1ADC37D3-730A-11DD-7102-B0BA46EEEA16}"/>
                </a:ext>
              </a:extLst>
            </p:cNvPr>
            <p:cNvSpPr/>
            <p:nvPr/>
          </p:nvSpPr>
          <p:spPr>
            <a:xfrm>
              <a:off x="3969524" y="1331506"/>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sp>
          <p:nvSpPr>
            <p:cNvPr id="1955" name="object 963">
              <a:extLst>
                <a:ext uri="{FF2B5EF4-FFF2-40B4-BE49-F238E27FC236}">
                  <a16:creationId xmlns:a16="http://schemas.microsoft.com/office/drawing/2014/main" id="{CA897CDF-E836-6002-2BEF-C6786D38067F}"/>
                </a:ext>
              </a:extLst>
            </p:cNvPr>
            <p:cNvSpPr/>
            <p:nvPr/>
          </p:nvSpPr>
          <p:spPr>
            <a:xfrm>
              <a:off x="3953979" y="1314221"/>
              <a:ext cx="5715" cy="12065"/>
            </a:xfrm>
            <a:custGeom>
              <a:avLst/>
              <a:gdLst/>
              <a:ahLst/>
              <a:cxnLst/>
              <a:rect l="l" t="t" r="r" b="b"/>
              <a:pathLst>
                <a:path w="5714" h="12065">
                  <a:moveTo>
                    <a:pt x="5194" y="0"/>
                  </a:moveTo>
                  <a:lnTo>
                    <a:pt x="0" y="0"/>
                  </a:lnTo>
                  <a:lnTo>
                    <a:pt x="0" y="11531"/>
                  </a:lnTo>
                  <a:lnTo>
                    <a:pt x="5194" y="11531"/>
                  </a:lnTo>
                  <a:lnTo>
                    <a:pt x="5194" y="0"/>
                  </a:lnTo>
                  <a:close/>
                </a:path>
              </a:pathLst>
            </a:custGeom>
            <a:solidFill>
              <a:srgbClr val="65449B"/>
            </a:solidFill>
          </p:spPr>
          <p:txBody>
            <a:bodyPr wrap="square" lIns="0" tIns="0" rIns="0" bIns="0" rtlCol="0"/>
            <a:lstStyle/>
            <a:p>
              <a:endParaRPr/>
            </a:p>
          </p:txBody>
        </p:sp>
        <p:sp>
          <p:nvSpPr>
            <p:cNvPr id="1956" name="object 964">
              <a:extLst>
                <a:ext uri="{FF2B5EF4-FFF2-40B4-BE49-F238E27FC236}">
                  <a16:creationId xmlns:a16="http://schemas.microsoft.com/office/drawing/2014/main" id="{A61481FE-D9E3-5C11-BDE6-5F829AF25E1F}"/>
                </a:ext>
              </a:extLst>
            </p:cNvPr>
            <p:cNvSpPr/>
            <p:nvPr/>
          </p:nvSpPr>
          <p:spPr>
            <a:xfrm>
              <a:off x="3953979" y="1314208"/>
              <a:ext cx="5715" cy="12065"/>
            </a:xfrm>
            <a:custGeom>
              <a:avLst/>
              <a:gdLst/>
              <a:ahLst/>
              <a:cxnLst/>
              <a:rect l="l" t="t" r="r" b="b"/>
              <a:pathLst>
                <a:path w="5714" h="12065">
                  <a:moveTo>
                    <a:pt x="0" y="11531"/>
                  </a:moveTo>
                  <a:lnTo>
                    <a:pt x="0" y="0"/>
                  </a:lnTo>
                  <a:lnTo>
                    <a:pt x="5181" y="0"/>
                  </a:lnTo>
                  <a:lnTo>
                    <a:pt x="5181" y="11531"/>
                  </a:lnTo>
                  <a:lnTo>
                    <a:pt x="0" y="11531"/>
                  </a:lnTo>
                  <a:close/>
                </a:path>
              </a:pathLst>
            </a:custGeom>
            <a:ln w="6159">
              <a:solidFill>
                <a:srgbClr val="65449B"/>
              </a:solidFill>
            </a:ln>
          </p:spPr>
          <p:txBody>
            <a:bodyPr wrap="square" lIns="0" tIns="0" rIns="0" bIns="0" rtlCol="0"/>
            <a:lstStyle/>
            <a:p>
              <a:endParaRPr/>
            </a:p>
          </p:txBody>
        </p:sp>
      </p:grpSp>
      <p:sp>
        <p:nvSpPr>
          <p:cNvPr id="1957" name="object 965">
            <a:extLst>
              <a:ext uri="{FF2B5EF4-FFF2-40B4-BE49-F238E27FC236}">
                <a16:creationId xmlns:a16="http://schemas.microsoft.com/office/drawing/2014/main" id="{B782C02D-F537-5F74-6155-AE5E12FC9279}"/>
              </a:ext>
            </a:extLst>
          </p:cNvPr>
          <p:cNvSpPr txBox="1"/>
          <p:nvPr/>
        </p:nvSpPr>
        <p:spPr>
          <a:xfrm rot="5400000">
            <a:off x="333737" y="5849767"/>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15</a:t>
            </a:r>
            <a:endParaRPr sz="650">
              <a:latin typeface="Trebuchet MS"/>
              <a:cs typeface="Trebuchet MS"/>
            </a:endParaRPr>
          </a:p>
        </p:txBody>
      </p:sp>
      <p:sp>
        <p:nvSpPr>
          <p:cNvPr id="1958" name="object 966">
            <a:extLst>
              <a:ext uri="{FF2B5EF4-FFF2-40B4-BE49-F238E27FC236}">
                <a16:creationId xmlns:a16="http://schemas.microsoft.com/office/drawing/2014/main" id="{1A286F6D-2334-290C-A29E-F93CFA0E5AE4}"/>
              </a:ext>
            </a:extLst>
          </p:cNvPr>
          <p:cNvSpPr txBox="1"/>
          <p:nvPr/>
        </p:nvSpPr>
        <p:spPr>
          <a:xfrm rot="5400000">
            <a:off x="333737" y="5591818"/>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16</a:t>
            </a:r>
            <a:endParaRPr sz="650">
              <a:latin typeface="Trebuchet MS"/>
              <a:cs typeface="Trebuchet MS"/>
            </a:endParaRPr>
          </a:p>
        </p:txBody>
      </p:sp>
      <p:sp>
        <p:nvSpPr>
          <p:cNvPr id="1959" name="object 967">
            <a:extLst>
              <a:ext uri="{FF2B5EF4-FFF2-40B4-BE49-F238E27FC236}">
                <a16:creationId xmlns:a16="http://schemas.microsoft.com/office/drawing/2014/main" id="{87B2E861-B72D-ACCD-49A4-B41A6AFB469F}"/>
              </a:ext>
            </a:extLst>
          </p:cNvPr>
          <p:cNvSpPr txBox="1"/>
          <p:nvPr/>
        </p:nvSpPr>
        <p:spPr>
          <a:xfrm rot="5400000">
            <a:off x="333737" y="5333868"/>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17</a:t>
            </a:r>
            <a:endParaRPr sz="650">
              <a:latin typeface="Trebuchet MS"/>
              <a:cs typeface="Trebuchet MS"/>
            </a:endParaRPr>
          </a:p>
        </p:txBody>
      </p:sp>
      <p:sp>
        <p:nvSpPr>
          <p:cNvPr id="1960" name="object 968">
            <a:extLst>
              <a:ext uri="{FF2B5EF4-FFF2-40B4-BE49-F238E27FC236}">
                <a16:creationId xmlns:a16="http://schemas.microsoft.com/office/drawing/2014/main" id="{5E8F0618-812F-911C-3449-B918184BCB43}"/>
              </a:ext>
            </a:extLst>
          </p:cNvPr>
          <p:cNvSpPr txBox="1"/>
          <p:nvPr/>
        </p:nvSpPr>
        <p:spPr>
          <a:xfrm rot="5400000">
            <a:off x="333737" y="5075919"/>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18</a:t>
            </a:r>
            <a:endParaRPr sz="650">
              <a:latin typeface="Trebuchet MS"/>
              <a:cs typeface="Trebuchet MS"/>
            </a:endParaRPr>
          </a:p>
        </p:txBody>
      </p:sp>
      <p:sp>
        <p:nvSpPr>
          <p:cNvPr id="1961" name="object 969">
            <a:extLst>
              <a:ext uri="{FF2B5EF4-FFF2-40B4-BE49-F238E27FC236}">
                <a16:creationId xmlns:a16="http://schemas.microsoft.com/office/drawing/2014/main" id="{785A9157-AE2D-2A0F-D46D-81E3866E5CA0}"/>
              </a:ext>
            </a:extLst>
          </p:cNvPr>
          <p:cNvSpPr txBox="1"/>
          <p:nvPr/>
        </p:nvSpPr>
        <p:spPr>
          <a:xfrm rot="5400000">
            <a:off x="333737" y="4817797"/>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19</a:t>
            </a:r>
            <a:endParaRPr sz="650">
              <a:latin typeface="Trebuchet MS"/>
              <a:cs typeface="Trebuchet MS"/>
            </a:endParaRPr>
          </a:p>
        </p:txBody>
      </p:sp>
      <p:sp>
        <p:nvSpPr>
          <p:cNvPr id="1962" name="object 970">
            <a:extLst>
              <a:ext uri="{FF2B5EF4-FFF2-40B4-BE49-F238E27FC236}">
                <a16:creationId xmlns:a16="http://schemas.microsoft.com/office/drawing/2014/main" id="{1E6760D7-6A60-A58D-8352-E193576E1B58}"/>
              </a:ext>
            </a:extLst>
          </p:cNvPr>
          <p:cNvSpPr txBox="1"/>
          <p:nvPr/>
        </p:nvSpPr>
        <p:spPr>
          <a:xfrm rot="5400000">
            <a:off x="333737" y="4559849"/>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20</a:t>
            </a:r>
            <a:endParaRPr sz="650">
              <a:latin typeface="Trebuchet MS"/>
              <a:cs typeface="Trebuchet MS"/>
            </a:endParaRPr>
          </a:p>
        </p:txBody>
      </p:sp>
      <p:sp>
        <p:nvSpPr>
          <p:cNvPr id="1963" name="object 971">
            <a:extLst>
              <a:ext uri="{FF2B5EF4-FFF2-40B4-BE49-F238E27FC236}">
                <a16:creationId xmlns:a16="http://schemas.microsoft.com/office/drawing/2014/main" id="{A26080DA-6842-F0FD-7087-DFA8AF6176AD}"/>
              </a:ext>
            </a:extLst>
          </p:cNvPr>
          <p:cNvSpPr txBox="1"/>
          <p:nvPr/>
        </p:nvSpPr>
        <p:spPr>
          <a:xfrm rot="5400000">
            <a:off x="333737" y="4301899"/>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21</a:t>
            </a:r>
            <a:endParaRPr sz="650">
              <a:latin typeface="Trebuchet MS"/>
              <a:cs typeface="Trebuchet MS"/>
            </a:endParaRPr>
          </a:p>
        </p:txBody>
      </p:sp>
      <p:sp>
        <p:nvSpPr>
          <p:cNvPr id="1964" name="object 972">
            <a:extLst>
              <a:ext uri="{FF2B5EF4-FFF2-40B4-BE49-F238E27FC236}">
                <a16:creationId xmlns:a16="http://schemas.microsoft.com/office/drawing/2014/main" id="{B35D6ECD-5D4E-B6BF-0818-8D19883D0EEA}"/>
              </a:ext>
            </a:extLst>
          </p:cNvPr>
          <p:cNvSpPr txBox="1"/>
          <p:nvPr/>
        </p:nvSpPr>
        <p:spPr>
          <a:xfrm rot="5400000">
            <a:off x="333737" y="4043864"/>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22</a:t>
            </a:r>
            <a:endParaRPr sz="650">
              <a:latin typeface="Trebuchet MS"/>
              <a:cs typeface="Trebuchet MS"/>
            </a:endParaRPr>
          </a:p>
        </p:txBody>
      </p:sp>
      <p:sp>
        <p:nvSpPr>
          <p:cNvPr id="1965" name="object 973">
            <a:extLst>
              <a:ext uri="{FF2B5EF4-FFF2-40B4-BE49-F238E27FC236}">
                <a16:creationId xmlns:a16="http://schemas.microsoft.com/office/drawing/2014/main" id="{81984D1B-E834-2D1D-E6D9-B828CE072680}"/>
              </a:ext>
            </a:extLst>
          </p:cNvPr>
          <p:cNvSpPr txBox="1"/>
          <p:nvPr/>
        </p:nvSpPr>
        <p:spPr>
          <a:xfrm rot="5400000">
            <a:off x="333737" y="3785914"/>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23</a:t>
            </a:r>
            <a:endParaRPr sz="650">
              <a:latin typeface="Trebuchet MS"/>
              <a:cs typeface="Trebuchet MS"/>
            </a:endParaRPr>
          </a:p>
        </p:txBody>
      </p:sp>
      <p:sp>
        <p:nvSpPr>
          <p:cNvPr id="1966" name="object 974">
            <a:extLst>
              <a:ext uri="{FF2B5EF4-FFF2-40B4-BE49-F238E27FC236}">
                <a16:creationId xmlns:a16="http://schemas.microsoft.com/office/drawing/2014/main" id="{E85E2510-4848-C306-F35E-449C130B398E}"/>
              </a:ext>
            </a:extLst>
          </p:cNvPr>
          <p:cNvSpPr txBox="1"/>
          <p:nvPr/>
        </p:nvSpPr>
        <p:spPr>
          <a:xfrm rot="5400000">
            <a:off x="333737" y="3527965"/>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24</a:t>
            </a:r>
            <a:endParaRPr sz="650">
              <a:latin typeface="Trebuchet MS"/>
              <a:cs typeface="Trebuchet MS"/>
            </a:endParaRPr>
          </a:p>
        </p:txBody>
      </p:sp>
      <p:sp>
        <p:nvSpPr>
          <p:cNvPr id="1967" name="object 975">
            <a:extLst>
              <a:ext uri="{FF2B5EF4-FFF2-40B4-BE49-F238E27FC236}">
                <a16:creationId xmlns:a16="http://schemas.microsoft.com/office/drawing/2014/main" id="{68BB5712-C13A-67DC-E1EB-20C8F212D04F}"/>
              </a:ext>
            </a:extLst>
          </p:cNvPr>
          <p:cNvSpPr txBox="1"/>
          <p:nvPr/>
        </p:nvSpPr>
        <p:spPr>
          <a:xfrm rot="5400000">
            <a:off x="333737" y="3270016"/>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25</a:t>
            </a:r>
            <a:endParaRPr sz="650">
              <a:latin typeface="Trebuchet MS"/>
              <a:cs typeface="Trebuchet MS"/>
            </a:endParaRPr>
          </a:p>
        </p:txBody>
      </p:sp>
      <p:sp>
        <p:nvSpPr>
          <p:cNvPr id="1968" name="object 976">
            <a:extLst>
              <a:ext uri="{FF2B5EF4-FFF2-40B4-BE49-F238E27FC236}">
                <a16:creationId xmlns:a16="http://schemas.microsoft.com/office/drawing/2014/main" id="{95B408AC-DC70-99C0-DC11-C280132E0355}"/>
              </a:ext>
            </a:extLst>
          </p:cNvPr>
          <p:cNvSpPr txBox="1"/>
          <p:nvPr/>
        </p:nvSpPr>
        <p:spPr>
          <a:xfrm rot="5400000">
            <a:off x="333737" y="3012066"/>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26</a:t>
            </a:r>
            <a:endParaRPr sz="650">
              <a:latin typeface="Trebuchet MS"/>
              <a:cs typeface="Trebuchet MS"/>
            </a:endParaRPr>
          </a:p>
        </p:txBody>
      </p:sp>
      <p:sp>
        <p:nvSpPr>
          <p:cNvPr id="1969" name="object 977">
            <a:extLst>
              <a:ext uri="{FF2B5EF4-FFF2-40B4-BE49-F238E27FC236}">
                <a16:creationId xmlns:a16="http://schemas.microsoft.com/office/drawing/2014/main" id="{D782C98E-DE99-528B-CC69-C6C840E28A60}"/>
              </a:ext>
            </a:extLst>
          </p:cNvPr>
          <p:cNvSpPr txBox="1"/>
          <p:nvPr/>
        </p:nvSpPr>
        <p:spPr>
          <a:xfrm rot="5400000">
            <a:off x="333737" y="2754031"/>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27</a:t>
            </a:r>
            <a:endParaRPr sz="650">
              <a:latin typeface="Trebuchet MS"/>
              <a:cs typeface="Trebuchet MS"/>
            </a:endParaRPr>
          </a:p>
        </p:txBody>
      </p:sp>
      <p:sp>
        <p:nvSpPr>
          <p:cNvPr id="1970" name="object 978">
            <a:extLst>
              <a:ext uri="{FF2B5EF4-FFF2-40B4-BE49-F238E27FC236}">
                <a16:creationId xmlns:a16="http://schemas.microsoft.com/office/drawing/2014/main" id="{88400E6C-7350-F28E-D97B-F229C6325AC5}"/>
              </a:ext>
            </a:extLst>
          </p:cNvPr>
          <p:cNvSpPr txBox="1"/>
          <p:nvPr/>
        </p:nvSpPr>
        <p:spPr>
          <a:xfrm rot="5400000">
            <a:off x="333737" y="2495996"/>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28</a:t>
            </a:r>
            <a:endParaRPr sz="650">
              <a:latin typeface="Trebuchet MS"/>
              <a:cs typeface="Trebuchet MS"/>
            </a:endParaRPr>
          </a:p>
        </p:txBody>
      </p:sp>
      <p:sp>
        <p:nvSpPr>
          <p:cNvPr id="1971" name="object 979">
            <a:extLst>
              <a:ext uri="{FF2B5EF4-FFF2-40B4-BE49-F238E27FC236}">
                <a16:creationId xmlns:a16="http://schemas.microsoft.com/office/drawing/2014/main" id="{DA910E1C-08B8-3085-673D-520073DC8773}"/>
              </a:ext>
            </a:extLst>
          </p:cNvPr>
          <p:cNvSpPr txBox="1"/>
          <p:nvPr/>
        </p:nvSpPr>
        <p:spPr>
          <a:xfrm rot="5400000">
            <a:off x="333737" y="2237960"/>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29</a:t>
            </a:r>
            <a:endParaRPr sz="650">
              <a:latin typeface="Trebuchet MS"/>
              <a:cs typeface="Trebuchet MS"/>
            </a:endParaRPr>
          </a:p>
        </p:txBody>
      </p:sp>
      <p:sp>
        <p:nvSpPr>
          <p:cNvPr id="1972" name="object 980">
            <a:extLst>
              <a:ext uri="{FF2B5EF4-FFF2-40B4-BE49-F238E27FC236}">
                <a16:creationId xmlns:a16="http://schemas.microsoft.com/office/drawing/2014/main" id="{14097565-7656-80D2-53F5-67BE8412FCF1}"/>
              </a:ext>
            </a:extLst>
          </p:cNvPr>
          <p:cNvSpPr txBox="1"/>
          <p:nvPr/>
        </p:nvSpPr>
        <p:spPr>
          <a:xfrm rot="5400000">
            <a:off x="333737" y="1980011"/>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30</a:t>
            </a:r>
            <a:endParaRPr sz="650">
              <a:latin typeface="Trebuchet MS"/>
              <a:cs typeface="Trebuchet MS"/>
            </a:endParaRPr>
          </a:p>
        </p:txBody>
      </p:sp>
      <p:sp>
        <p:nvSpPr>
          <p:cNvPr id="1973" name="object 981">
            <a:extLst>
              <a:ext uri="{FF2B5EF4-FFF2-40B4-BE49-F238E27FC236}">
                <a16:creationId xmlns:a16="http://schemas.microsoft.com/office/drawing/2014/main" id="{C96F1109-CCA3-3D8D-D2F8-0670D32FE554}"/>
              </a:ext>
            </a:extLst>
          </p:cNvPr>
          <p:cNvSpPr txBox="1"/>
          <p:nvPr/>
        </p:nvSpPr>
        <p:spPr>
          <a:xfrm rot="5400000">
            <a:off x="333737" y="1722062"/>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31</a:t>
            </a:r>
            <a:endParaRPr sz="650">
              <a:latin typeface="Trebuchet MS"/>
              <a:cs typeface="Trebuchet MS"/>
            </a:endParaRPr>
          </a:p>
        </p:txBody>
      </p:sp>
      <p:sp>
        <p:nvSpPr>
          <p:cNvPr id="1974" name="object 982">
            <a:extLst>
              <a:ext uri="{FF2B5EF4-FFF2-40B4-BE49-F238E27FC236}">
                <a16:creationId xmlns:a16="http://schemas.microsoft.com/office/drawing/2014/main" id="{81BC9AA7-D488-2EC7-0A90-2133A554296D}"/>
              </a:ext>
            </a:extLst>
          </p:cNvPr>
          <p:cNvSpPr txBox="1"/>
          <p:nvPr/>
        </p:nvSpPr>
        <p:spPr>
          <a:xfrm rot="5400000">
            <a:off x="333737" y="1464112"/>
            <a:ext cx="111760" cy="120014"/>
          </a:xfrm>
          <a:prstGeom prst="rect">
            <a:avLst/>
          </a:prstGeom>
        </p:spPr>
        <p:txBody>
          <a:bodyPr vert="vert270" wrap="square" lIns="0" tIns="0" rIns="0" bIns="0" rtlCol="0">
            <a:spAutoFit/>
          </a:bodyPr>
          <a:lstStyle/>
          <a:p>
            <a:pPr marL="12700">
              <a:lnSpc>
                <a:spcPts val="715"/>
              </a:lnSpc>
            </a:pPr>
            <a:r>
              <a:rPr sz="650" spc="-25" dirty="0">
                <a:latin typeface="Trebuchet MS"/>
                <a:cs typeface="Trebuchet MS"/>
              </a:rPr>
              <a:t>32</a:t>
            </a:r>
            <a:endParaRPr sz="650">
              <a:latin typeface="Trebuchet MS"/>
              <a:cs typeface="Trebuchet MS"/>
            </a:endParaRPr>
          </a:p>
        </p:txBody>
      </p:sp>
      <p:sp>
        <p:nvSpPr>
          <p:cNvPr id="1975" name="object 983">
            <a:extLst>
              <a:ext uri="{FF2B5EF4-FFF2-40B4-BE49-F238E27FC236}">
                <a16:creationId xmlns:a16="http://schemas.microsoft.com/office/drawing/2014/main" id="{C5F9C91A-87D2-BA12-5027-6D32E05A50FA}"/>
              </a:ext>
            </a:extLst>
          </p:cNvPr>
          <p:cNvSpPr txBox="1"/>
          <p:nvPr/>
        </p:nvSpPr>
        <p:spPr>
          <a:xfrm rot="5400000">
            <a:off x="467655" y="5884404"/>
            <a:ext cx="111760" cy="28829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Jan-</a:t>
            </a:r>
            <a:r>
              <a:rPr sz="650" spc="-25" dirty="0">
                <a:latin typeface="Trebuchet MS"/>
                <a:cs typeface="Trebuchet MS"/>
              </a:rPr>
              <a:t>22</a:t>
            </a:r>
            <a:endParaRPr sz="650">
              <a:latin typeface="Trebuchet MS"/>
              <a:cs typeface="Trebuchet MS"/>
            </a:endParaRPr>
          </a:p>
        </p:txBody>
      </p:sp>
      <p:sp>
        <p:nvSpPr>
          <p:cNvPr id="1976" name="object 984">
            <a:extLst>
              <a:ext uri="{FF2B5EF4-FFF2-40B4-BE49-F238E27FC236}">
                <a16:creationId xmlns:a16="http://schemas.microsoft.com/office/drawing/2014/main" id="{85970280-ED60-60B6-7431-CAB10F4BC190}"/>
              </a:ext>
            </a:extLst>
          </p:cNvPr>
          <p:cNvSpPr txBox="1"/>
          <p:nvPr/>
        </p:nvSpPr>
        <p:spPr>
          <a:xfrm rot="5400000">
            <a:off x="1004788" y="5883452"/>
            <a:ext cx="111760" cy="29019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Feb-</a:t>
            </a:r>
            <a:r>
              <a:rPr sz="650" spc="-25" dirty="0">
                <a:latin typeface="Trebuchet MS"/>
                <a:cs typeface="Trebuchet MS"/>
              </a:rPr>
              <a:t>22</a:t>
            </a:r>
            <a:endParaRPr sz="650">
              <a:latin typeface="Trebuchet MS"/>
              <a:cs typeface="Trebuchet MS"/>
            </a:endParaRPr>
          </a:p>
        </p:txBody>
      </p:sp>
      <p:sp>
        <p:nvSpPr>
          <p:cNvPr id="1977" name="object 985">
            <a:extLst>
              <a:ext uri="{FF2B5EF4-FFF2-40B4-BE49-F238E27FC236}">
                <a16:creationId xmlns:a16="http://schemas.microsoft.com/office/drawing/2014/main" id="{DF005BB4-D05D-493F-9769-DACF8F889D7C}"/>
              </a:ext>
            </a:extLst>
          </p:cNvPr>
          <p:cNvSpPr txBox="1"/>
          <p:nvPr/>
        </p:nvSpPr>
        <p:spPr>
          <a:xfrm rot="5400000">
            <a:off x="1490256" y="5882499"/>
            <a:ext cx="111760" cy="29210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Mar-</a:t>
            </a:r>
            <a:r>
              <a:rPr sz="650" spc="-25" dirty="0">
                <a:latin typeface="Trebuchet MS"/>
                <a:cs typeface="Trebuchet MS"/>
              </a:rPr>
              <a:t>22</a:t>
            </a:r>
            <a:endParaRPr sz="650">
              <a:latin typeface="Trebuchet MS"/>
              <a:cs typeface="Trebuchet MS"/>
            </a:endParaRPr>
          </a:p>
        </p:txBody>
      </p:sp>
      <p:sp>
        <p:nvSpPr>
          <p:cNvPr id="1978" name="object 986">
            <a:extLst>
              <a:ext uri="{FF2B5EF4-FFF2-40B4-BE49-F238E27FC236}">
                <a16:creationId xmlns:a16="http://schemas.microsoft.com/office/drawing/2014/main" id="{DC34BA88-BFF7-6299-81B7-F4A2CD9A2550}"/>
              </a:ext>
            </a:extLst>
          </p:cNvPr>
          <p:cNvSpPr txBox="1"/>
          <p:nvPr/>
        </p:nvSpPr>
        <p:spPr>
          <a:xfrm rot="5400000">
            <a:off x="2027203" y="5887262"/>
            <a:ext cx="111760" cy="28257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Apr-</a:t>
            </a:r>
            <a:r>
              <a:rPr sz="650" spc="-25" dirty="0">
                <a:latin typeface="Trebuchet MS"/>
                <a:cs typeface="Trebuchet MS"/>
              </a:rPr>
              <a:t>22</a:t>
            </a:r>
            <a:endParaRPr sz="650">
              <a:latin typeface="Trebuchet MS"/>
              <a:cs typeface="Trebuchet MS"/>
            </a:endParaRPr>
          </a:p>
        </p:txBody>
      </p:sp>
      <p:sp>
        <p:nvSpPr>
          <p:cNvPr id="1979" name="object 987">
            <a:extLst>
              <a:ext uri="{FF2B5EF4-FFF2-40B4-BE49-F238E27FC236}">
                <a16:creationId xmlns:a16="http://schemas.microsoft.com/office/drawing/2014/main" id="{AF19FDA8-A5C0-43F2-22E1-906C85BD9834}"/>
              </a:ext>
            </a:extLst>
          </p:cNvPr>
          <p:cNvSpPr txBox="1"/>
          <p:nvPr/>
        </p:nvSpPr>
        <p:spPr>
          <a:xfrm rot="5400000">
            <a:off x="2547716" y="5876467"/>
            <a:ext cx="111760" cy="30416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May-</a:t>
            </a:r>
            <a:r>
              <a:rPr sz="650" spc="-25" dirty="0">
                <a:latin typeface="Trebuchet MS"/>
                <a:cs typeface="Trebuchet MS"/>
              </a:rPr>
              <a:t>22</a:t>
            </a:r>
            <a:endParaRPr sz="650">
              <a:latin typeface="Trebuchet MS"/>
              <a:cs typeface="Trebuchet MS"/>
            </a:endParaRPr>
          </a:p>
        </p:txBody>
      </p:sp>
      <p:sp>
        <p:nvSpPr>
          <p:cNvPr id="1980" name="object 988">
            <a:extLst>
              <a:ext uri="{FF2B5EF4-FFF2-40B4-BE49-F238E27FC236}">
                <a16:creationId xmlns:a16="http://schemas.microsoft.com/office/drawing/2014/main" id="{1E4D5260-8384-E134-900B-B6FCA94E8250}"/>
              </a:ext>
            </a:extLst>
          </p:cNvPr>
          <p:cNvSpPr txBox="1"/>
          <p:nvPr/>
        </p:nvSpPr>
        <p:spPr>
          <a:xfrm rot="5400000">
            <a:off x="3084734" y="5883452"/>
            <a:ext cx="111760" cy="29019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Jun-</a:t>
            </a:r>
            <a:r>
              <a:rPr sz="650" spc="-25" dirty="0">
                <a:latin typeface="Trebuchet MS"/>
                <a:cs typeface="Trebuchet MS"/>
              </a:rPr>
              <a:t>22</a:t>
            </a:r>
            <a:endParaRPr sz="650">
              <a:latin typeface="Trebuchet MS"/>
              <a:cs typeface="Trebuchet MS"/>
            </a:endParaRPr>
          </a:p>
        </p:txBody>
      </p:sp>
      <p:sp>
        <p:nvSpPr>
          <p:cNvPr id="1981" name="object 989">
            <a:extLst>
              <a:ext uri="{FF2B5EF4-FFF2-40B4-BE49-F238E27FC236}">
                <a16:creationId xmlns:a16="http://schemas.microsoft.com/office/drawing/2014/main" id="{558D7807-68EC-527A-B68C-9CCFF187BD5B}"/>
              </a:ext>
            </a:extLst>
          </p:cNvPr>
          <p:cNvSpPr txBox="1"/>
          <p:nvPr/>
        </p:nvSpPr>
        <p:spPr>
          <a:xfrm rot="5400000">
            <a:off x="3604498" y="5897422"/>
            <a:ext cx="111760" cy="26225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Jul-</a:t>
            </a:r>
            <a:r>
              <a:rPr sz="650" spc="-25" dirty="0">
                <a:latin typeface="Trebuchet MS"/>
                <a:cs typeface="Trebuchet MS"/>
              </a:rPr>
              <a:t>22</a:t>
            </a:r>
            <a:endParaRPr sz="650">
              <a:latin typeface="Trebuchet MS"/>
              <a:cs typeface="Trebuchet MS"/>
            </a:endParaRPr>
          </a:p>
        </p:txBody>
      </p:sp>
      <p:sp>
        <p:nvSpPr>
          <p:cNvPr id="1982" name="object 990">
            <a:extLst>
              <a:ext uri="{FF2B5EF4-FFF2-40B4-BE49-F238E27FC236}">
                <a16:creationId xmlns:a16="http://schemas.microsoft.com/office/drawing/2014/main" id="{B275E8F2-A2F8-E8E6-10F6-F24EDCA00DA9}"/>
              </a:ext>
            </a:extLst>
          </p:cNvPr>
          <p:cNvSpPr txBox="1"/>
          <p:nvPr/>
        </p:nvSpPr>
        <p:spPr>
          <a:xfrm rot="5400000">
            <a:off x="4141626" y="5879642"/>
            <a:ext cx="111760" cy="29781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Aug-</a:t>
            </a:r>
            <a:r>
              <a:rPr sz="650" spc="-25" dirty="0">
                <a:latin typeface="Trebuchet MS"/>
                <a:cs typeface="Trebuchet MS"/>
              </a:rPr>
              <a:t>22</a:t>
            </a:r>
            <a:endParaRPr sz="650">
              <a:latin typeface="Trebuchet MS"/>
              <a:cs typeface="Trebuchet MS"/>
            </a:endParaRPr>
          </a:p>
        </p:txBody>
      </p:sp>
      <p:sp>
        <p:nvSpPr>
          <p:cNvPr id="1983" name="object 991">
            <a:extLst>
              <a:ext uri="{FF2B5EF4-FFF2-40B4-BE49-F238E27FC236}">
                <a16:creationId xmlns:a16="http://schemas.microsoft.com/office/drawing/2014/main" id="{92734898-6FDF-82AA-971D-3993D8065B0C}"/>
              </a:ext>
            </a:extLst>
          </p:cNvPr>
          <p:cNvSpPr txBox="1"/>
          <p:nvPr/>
        </p:nvSpPr>
        <p:spPr>
          <a:xfrm rot="5400000">
            <a:off x="4679468" y="5880277"/>
            <a:ext cx="111760" cy="29654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Sep-</a:t>
            </a:r>
            <a:r>
              <a:rPr sz="650" spc="-25" dirty="0">
                <a:latin typeface="Trebuchet MS"/>
                <a:cs typeface="Trebuchet MS"/>
              </a:rPr>
              <a:t>22</a:t>
            </a:r>
            <a:endParaRPr sz="650">
              <a:latin typeface="Trebuchet MS"/>
              <a:cs typeface="Trebuchet MS"/>
            </a:endParaRPr>
          </a:p>
        </p:txBody>
      </p:sp>
      <p:sp>
        <p:nvSpPr>
          <p:cNvPr id="1984" name="object 992">
            <a:extLst>
              <a:ext uri="{FF2B5EF4-FFF2-40B4-BE49-F238E27FC236}">
                <a16:creationId xmlns:a16="http://schemas.microsoft.com/office/drawing/2014/main" id="{7DA533BA-64DE-68F7-9911-F15EA6041F95}"/>
              </a:ext>
            </a:extLst>
          </p:cNvPr>
          <p:cNvSpPr txBox="1"/>
          <p:nvPr/>
        </p:nvSpPr>
        <p:spPr>
          <a:xfrm rot="5400000">
            <a:off x="5199190" y="5885992"/>
            <a:ext cx="111760" cy="28511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Oct-</a:t>
            </a:r>
            <a:r>
              <a:rPr sz="650" spc="-25" dirty="0">
                <a:latin typeface="Trebuchet MS"/>
                <a:cs typeface="Trebuchet MS"/>
              </a:rPr>
              <a:t>22</a:t>
            </a:r>
            <a:endParaRPr sz="650">
              <a:latin typeface="Trebuchet MS"/>
              <a:cs typeface="Trebuchet MS"/>
            </a:endParaRPr>
          </a:p>
        </p:txBody>
      </p:sp>
      <p:sp>
        <p:nvSpPr>
          <p:cNvPr id="1985" name="object 993">
            <a:extLst>
              <a:ext uri="{FF2B5EF4-FFF2-40B4-BE49-F238E27FC236}">
                <a16:creationId xmlns:a16="http://schemas.microsoft.com/office/drawing/2014/main" id="{173FBB7C-23EA-3846-31F9-AFE8A026BDAA}"/>
              </a:ext>
            </a:extLst>
          </p:cNvPr>
          <p:cNvSpPr txBox="1"/>
          <p:nvPr/>
        </p:nvSpPr>
        <p:spPr>
          <a:xfrm rot="5400000">
            <a:off x="5736586" y="5879642"/>
            <a:ext cx="111760" cy="29781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Nov-</a:t>
            </a:r>
            <a:r>
              <a:rPr sz="650" spc="-25" dirty="0">
                <a:latin typeface="Trebuchet MS"/>
                <a:cs typeface="Trebuchet MS"/>
              </a:rPr>
              <a:t>22</a:t>
            </a:r>
            <a:endParaRPr sz="650">
              <a:latin typeface="Trebuchet MS"/>
              <a:cs typeface="Trebuchet MS"/>
            </a:endParaRPr>
          </a:p>
        </p:txBody>
      </p:sp>
      <p:sp>
        <p:nvSpPr>
          <p:cNvPr id="1986" name="object 994">
            <a:extLst>
              <a:ext uri="{FF2B5EF4-FFF2-40B4-BE49-F238E27FC236}">
                <a16:creationId xmlns:a16="http://schemas.microsoft.com/office/drawing/2014/main" id="{818C80B1-4663-8E9E-4927-2C3874102545}"/>
              </a:ext>
            </a:extLst>
          </p:cNvPr>
          <p:cNvSpPr txBox="1"/>
          <p:nvPr/>
        </p:nvSpPr>
        <p:spPr>
          <a:xfrm rot="5400000">
            <a:off x="6256334" y="5879324"/>
            <a:ext cx="111760" cy="29845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Dec-</a:t>
            </a:r>
            <a:r>
              <a:rPr sz="650" spc="-25" dirty="0">
                <a:latin typeface="Trebuchet MS"/>
                <a:cs typeface="Trebuchet MS"/>
              </a:rPr>
              <a:t>22</a:t>
            </a:r>
            <a:endParaRPr sz="650">
              <a:latin typeface="Trebuchet MS"/>
              <a:cs typeface="Trebuchet MS"/>
            </a:endParaRPr>
          </a:p>
        </p:txBody>
      </p:sp>
      <p:sp>
        <p:nvSpPr>
          <p:cNvPr id="1987" name="object 995">
            <a:extLst>
              <a:ext uri="{FF2B5EF4-FFF2-40B4-BE49-F238E27FC236}">
                <a16:creationId xmlns:a16="http://schemas.microsoft.com/office/drawing/2014/main" id="{16C1A8A3-F04E-E075-20FE-B894A53EC6B7}"/>
              </a:ext>
            </a:extLst>
          </p:cNvPr>
          <p:cNvSpPr txBox="1"/>
          <p:nvPr/>
        </p:nvSpPr>
        <p:spPr>
          <a:xfrm rot="5400000">
            <a:off x="6793678" y="5884404"/>
            <a:ext cx="111760" cy="28829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Jan-</a:t>
            </a:r>
            <a:r>
              <a:rPr sz="650" spc="-25" dirty="0">
                <a:latin typeface="Trebuchet MS"/>
                <a:cs typeface="Trebuchet MS"/>
              </a:rPr>
              <a:t>23</a:t>
            </a:r>
            <a:endParaRPr sz="650">
              <a:latin typeface="Trebuchet MS"/>
              <a:cs typeface="Trebuchet MS"/>
            </a:endParaRPr>
          </a:p>
        </p:txBody>
      </p:sp>
      <p:sp>
        <p:nvSpPr>
          <p:cNvPr id="1988" name="object 996">
            <a:extLst>
              <a:ext uri="{FF2B5EF4-FFF2-40B4-BE49-F238E27FC236}">
                <a16:creationId xmlns:a16="http://schemas.microsoft.com/office/drawing/2014/main" id="{ABD3AFC3-C57F-EEE8-762B-BD2CED891854}"/>
              </a:ext>
            </a:extLst>
          </p:cNvPr>
          <p:cNvSpPr txBox="1"/>
          <p:nvPr/>
        </p:nvSpPr>
        <p:spPr>
          <a:xfrm rot="5400000">
            <a:off x="7330891" y="5883452"/>
            <a:ext cx="111760" cy="290195"/>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Feb-</a:t>
            </a:r>
            <a:r>
              <a:rPr sz="650" spc="-25" dirty="0">
                <a:latin typeface="Trebuchet MS"/>
                <a:cs typeface="Trebuchet MS"/>
              </a:rPr>
              <a:t>23</a:t>
            </a:r>
            <a:endParaRPr sz="650">
              <a:latin typeface="Trebuchet MS"/>
              <a:cs typeface="Trebuchet MS"/>
            </a:endParaRPr>
          </a:p>
        </p:txBody>
      </p:sp>
      <p:sp>
        <p:nvSpPr>
          <p:cNvPr id="1989" name="object 997">
            <a:extLst>
              <a:ext uri="{FF2B5EF4-FFF2-40B4-BE49-F238E27FC236}">
                <a16:creationId xmlns:a16="http://schemas.microsoft.com/office/drawing/2014/main" id="{86BA5BA2-1EEB-D3C2-332A-40D5CB85008E}"/>
              </a:ext>
            </a:extLst>
          </p:cNvPr>
          <p:cNvSpPr txBox="1"/>
          <p:nvPr/>
        </p:nvSpPr>
        <p:spPr>
          <a:xfrm rot="5400000">
            <a:off x="7816358" y="5882499"/>
            <a:ext cx="111760" cy="292100"/>
          </a:xfrm>
          <a:prstGeom prst="rect">
            <a:avLst/>
          </a:prstGeom>
        </p:spPr>
        <p:txBody>
          <a:bodyPr vert="vert270" wrap="square" lIns="0" tIns="0" rIns="0" bIns="0" rtlCol="0">
            <a:spAutoFit/>
          </a:bodyPr>
          <a:lstStyle/>
          <a:p>
            <a:pPr marL="12700">
              <a:lnSpc>
                <a:spcPts val="715"/>
              </a:lnSpc>
            </a:pPr>
            <a:r>
              <a:rPr sz="650" dirty="0">
                <a:latin typeface="Trebuchet MS"/>
                <a:cs typeface="Trebuchet MS"/>
              </a:rPr>
              <a:t>Mar-</a:t>
            </a:r>
            <a:r>
              <a:rPr sz="650" spc="-25" dirty="0">
                <a:latin typeface="Trebuchet MS"/>
                <a:cs typeface="Trebuchet MS"/>
              </a:rPr>
              <a:t>23</a:t>
            </a:r>
            <a:endParaRPr sz="650" dirty="0">
              <a:latin typeface="Trebuchet MS"/>
              <a:cs typeface="Trebuchet MS"/>
            </a:endParaRPr>
          </a:p>
        </p:txBody>
      </p:sp>
      <p:sp>
        <p:nvSpPr>
          <p:cNvPr id="1991" name="object 7">
            <a:extLst>
              <a:ext uri="{FF2B5EF4-FFF2-40B4-BE49-F238E27FC236}">
                <a16:creationId xmlns:a16="http://schemas.microsoft.com/office/drawing/2014/main" id="{D8BFE5E1-040B-97E1-D7F5-E3AD784456E5}"/>
              </a:ext>
            </a:extLst>
          </p:cNvPr>
          <p:cNvSpPr txBox="1"/>
          <p:nvPr/>
        </p:nvSpPr>
        <p:spPr>
          <a:xfrm rot="5400000">
            <a:off x="4383615" y="-3549590"/>
            <a:ext cx="166712" cy="8933939"/>
          </a:xfrm>
          <a:prstGeom prst="rect">
            <a:avLst/>
          </a:prstGeom>
        </p:spPr>
        <p:txBody>
          <a:bodyPr vert="vert270" wrap="square" lIns="0" tIns="0" rIns="0" bIns="0" rtlCol="0">
            <a:spAutoFit/>
          </a:bodyPr>
          <a:lstStyle/>
          <a:p>
            <a:pPr marL="12700" algn="ctr">
              <a:lnSpc>
                <a:spcPts val="1290"/>
              </a:lnSpc>
            </a:pPr>
            <a:r>
              <a:rPr sz="1600" spc="-25" dirty="0">
                <a:solidFill>
                  <a:srgbClr val="3A3942"/>
                </a:solidFill>
                <a:latin typeface="BIZ UDPゴシック" panose="020B0400000000000000" pitchFamily="50" charset="-128"/>
                <a:ea typeface="BIZ UDPゴシック" panose="020B0400000000000000" pitchFamily="50" charset="-128"/>
                <a:cs typeface="Arial"/>
              </a:rPr>
              <a:t>Silver</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dirty="0">
                <a:solidFill>
                  <a:srgbClr val="3A3942"/>
                </a:solidFill>
                <a:latin typeface="BIZ UDPゴシック" panose="020B0400000000000000" pitchFamily="50" charset="-128"/>
                <a:ea typeface="BIZ UDPゴシック" panose="020B0400000000000000" pitchFamily="50" charset="-128"/>
                <a:cs typeface="Arial"/>
              </a:rPr>
              <a:t>vs</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20" dirty="0">
                <a:solidFill>
                  <a:srgbClr val="3A3942"/>
                </a:solidFill>
                <a:latin typeface="BIZ UDPゴシック" panose="020B0400000000000000" pitchFamily="50" charset="-128"/>
                <a:ea typeface="BIZ UDPゴシック" panose="020B0400000000000000" pitchFamily="50" charset="-128"/>
                <a:cs typeface="Arial"/>
              </a:rPr>
              <a:t>Gold</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10" dirty="0">
                <a:solidFill>
                  <a:srgbClr val="3A3942"/>
                </a:solidFill>
                <a:latin typeface="BIZ UDPゴシック" panose="020B0400000000000000" pitchFamily="50" charset="-128"/>
                <a:ea typeface="BIZ UDPゴシック" panose="020B0400000000000000" pitchFamily="50" charset="-128"/>
                <a:cs typeface="Arial"/>
              </a:rPr>
              <a:t>Price</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25" dirty="0">
                <a:solidFill>
                  <a:srgbClr val="3A3942"/>
                </a:solidFill>
                <a:latin typeface="BIZ UDPゴシック" panose="020B0400000000000000" pitchFamily="50" charset="-128"/>
                <a:ea typeface="BIZ UDPゴシック" panose="020B0400000000000000" pitchFamily="50" charset="-128"/>
                <a:cs typeface="Arial"/>
              </a:rPr>
              <a:t>(London,</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40" dirty="0">
                <a:solidFill>
                  <a:srgbClr val="3A3942"/>
                </a:solidFill>
                <a:latin typeface="BIZ UDPゴシック" panose="020B0400000000000000" pitchFamily="50" charset="-128"/>
                <a:ea typeface="BIZ UDPゴシック" panose="020B0400000000000000" pitchFamily="50" charset="-128"/>
                <a:cs typeface="Arial"/>
              </a:rPr>
              <a:t>$/oz)</a:t>
            </a:r>
            <a:r>
              <a:rPr sz="1600" spc="-30" dirty="0">
                <a:solidFill>
                  <a:srgbClr val="3A3942"/>
                </a:solidFill>
                <a:latin typeface="BIZ UDPゴシック" panose="020B0400000000000000" pitchFamily="50" charset="-128"/>
                <a:ea typeface="BIZ UDPゴシック" panose="020B0400000000000000" pitchFamily="50" charset="-128"/>
                <a:cs typeface="Arial"/>
              </a:rPr>
              <a:t> </a:t>
            </a:r>
            <a:r>
              <a:rPr sz="1600" spc="-10" dirty="0">
                <a:solidFill>
                  <a:srgbClr val="3A3942"/>
                </a:solidFill>
                <a:latin typeface="BIZ UDPゴシック" panose="020B0400000000000000" pitchFamily="50" charset="-128"/>
                <a:ea typeface="BIZ UDPゴシック" panose="020B0400000000000000" pitchFamily="50" charset="-128"/>
                <a:cs typeface="Arial"/>
              </a:rPr>
              <a:t>and</a:t>
            </a:r>
            <a:r>
              <a:rPr sz="1600" spc="-35" dirty="0">
                <a:solidFill>
                  <a:srgbClr val="3A3942"/>
                </a:solidFill>
                <a:latin typeface="BIZ UDPゴシック" panose="020B0400000000000000" pitchFamily="50" charset="-128"/>
                <a:ea typeface="BIZ UDPゴシック" panose="020B0400000000000000" pitchFamily="50" charset="-128"/>
                <a:cs typeface="Arial"/>
              </a:rPr>
              <a:t> Key </a:t>
            </a:r>
            <a:r>
              <a:rPr sz="1600" spc="-20" dirty="0">
                <a:solidFill>
                  <a:srgbClr val="3A3942"/>
                </a:solidFill>
                <a:latin typeface="BIZ UDPゴシック" panose="020B0400000000000000" pitchFamily="50" charset="-128"/>
                <a:ea typeface="BIZ UDPゴシック" panose="020B0400000000000000" pitchFamily="50" charset="-128"/>
                <a:cs typeface="Arial"/>
              </a:rPr>
              <a:t>Events</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20" dirty="0">
                <a:solidFill>
                  <a:srgbClr val="3A3942"/>
                </a:solidFill>
                <a:latin typeface="BIZ UDPゴシック" panose="020B0400000000000000" pitchFamily="50" charset="-128"/>
                <a:ea typeface="BIZ UDPゴシック" panose="020B0400000000000000" pitchFamily="50" charset="-128"/>
                <a:cs typeface="Arial"/>
              </a:rPr>
              <a:t>in</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dirty="0">
                <a:solidFill>
                  <a:srgbClr val="3A3942"/>
                </a:solidFill>
                <a:latin typeface="BIZ UDPゴシック" panose="020B0400000000000000" pitchFamily="50" charset="-128"/>
                <a:ea typeface="BIZ UDPゴシック" panose="020B0400000000000000" pitchFamily="50" charset="-128"/>
                <a:cs typeface="Arial"/>
              </a:rPr>
              <a:t>2022-</a:t>
            </a:r>
            <a:r>
              <a:rPr sz="1600" spc="-35" dirty="0">
                <a:solidFill>
                  <a:srgbClr val="3A3942"/>
                </a:solidFill>
                <a:latin typeface="BIZ UDPゴシック" panose="020B0400000000000000" pitchFamily="50" charset="-128"/>
                <a:ea typeface="BIZ UDPゴシック" panose="020B0400000000000000" pitchFamily="50" charset="-128"/>
                <a:cs typeface="Arial"/>
              </a:rPr>
              <a:t> </a:t>
            </a:r>
            <a:r>
              <a:rPr sz="1600" spc="-20" dirty="0">
                <a:solidFill>
                  <a:srgbClr val="3A3942"/>
                </a:solidFill>
                <a:latin typeface="BIZ UDPゴシック" panose="020B0400000000000000" pitchFamily="50" charset="-128"/>
                <a:ea typeface="BIZ UDPゴシック" panose="020B0400000000000000" pitchFamily="50" charset="-128"/>
                <a:cs typeface="Arial"/>
              </a:rPr>
              <a:t>2023</a:t>
            </a:r>
            <a:endParaRPr sz="1600" dirty="0">
              <a:latin typeface="BIZ UDPゴシック" panose="020B0400000000000000" pitchFamily="50" charset="-128"/>
              <a:ea typeface="BIZ UDPゴシック" panose="020B0400000000000000" pitchFamily="50" charset="-128"/>
              <a:cs typeface="Arial"/>
            </a:endParaRPr>
          </a:p>
        </p:txBody>
      </p:sp>
      <p:sp>
        <p:nvSpPr>
          <p:cNvPr id="1992" name="object 8">
            <a:extLst>
              <a:ext uri="{FF2B5EF4-FFF2-40B4-BE49-F238E27FC236}">
                <a16:creationId xmlns:a16="http://schemas.microsoft.com/office/drawing/2014/main" id="{FDAF5F46-3E0D-2684-3643-E9F551660CF2}"/>
              </a:ext>
            </a:extLst>
          </p:cNvPr>
          <p:cNvSpPr txBox="1"/>
          <p:nvPr/>
        </p:nvSpPr>
        <p:spPr>
          <a:xfrm rot="5400000">
            <a:off x="991754" y="5628848"/>
            <a:ext cx="304800" cy="2038985"/>
          </a:xfrm>
          <a:prstGeom prst="rect">
            <a:avLst/>
          </a:prstGeom>
        </p:spPr>
        <p:txBody>
          <a:bodyPr vert="vert270" wrap="square" lIns="0" tIns="0" rIns="0" bIns="0" rtlCol="0">
            <a:spAutoFit/>
          </a:bodyPr>
          <a:lstStyle/>
          <a:p>
            <a:pPr marL="12700">
              <a:lnSpc>
                <a:spcPts val="830"/>
              </a:lnSpc>
            </a:pPr>
            <a:r>
              <a:rPr sz="800" spc="-25" dirty="0">
                <a:solidFill>
                  <a:srgbClr val="3A3942"/>
                </a:solidFill>
                <a:latin typeface="Arial"/>
                <a:cs typeface="Arial"/>
              </a:rPr>
              <a:t>NB:</a:t>
            </a:r>
            <a:r>
              <a:rPr sz="800" spc="75" dirty="0">
                <a:solidFill>
                  <a:srgbClr val="3A3942"/>
                </a:solidFill>
                <a:latin typeface="Arial"/>
                <a:cs typeface="Arial"/>
              </a:rPr>
              <a:t> </a:t>
            </a:r>
            <a:r>
              <a:rPr sz="800" dirty="0">
                <a:solidFill>
                  <a:srgbClr val="3A3942"/>
                </a:solidFill>
                <a:latin typeface="Arial"/>
                <a:cs typeface="Arial"/>
              </a:rPr>
              <a:t>Black</a:t>
            </a:r>
            <a:r>
              <a:rPr sz="800" spc="80" dirty="0">
                <a:solidFill>
                  <a:srgbClr val="3A3942"/>
                </a:solidFill>
                <a:latin typeface="Arial"/>
                <a:cs typeface="Arial"/>
              </a:rPr>
              <a:t> </a:t>
            </a:r>
            <a:r>
              <a:rPr sz="800" dirty="0">
                <a:solidFill>
                  <a:srgbClr val="3A3942"/>
                </a:solidFill>
                <a:latin typeface="Arial"/>
                <a:cs typeface="Arial"/>
              </a:rPr>
              <a:t>line</a:t>
            </a:r>
            <a:r>
              <a:rPr sz="800" spc="80" dirty="0">
                <a:solidFill>
                  <a:srgbClr val="3A3942"/>
                </a:solidFill>
                <a:latin typeface="Arial"/>
                <a:cs typeface="Arial"/>
              </a:rPr>
              <a:t> </a:t>
            </a:r>
            <a:r>
              <a:rPr sz="800" dirty="0">
                <a:solidFill>
                  <a:srgbClr val="3A3942"/>
                </a:solidFill>
                <a:latin typeface="Arial"/>
                <a:cs typeface="Arial"/>
              </a:rPr>
              <a:t>indicates</a:t>
            </a:r>
            <a:r>
              <a:rPr sz="800" spc="80" dirty="0">
                <a:solidFill>
                  <a:srgbClr val="3A3942"/>
                </a:solidFill>
                <a:latin typeface="Arial"/>
                <a:cs typeface="Arial"/>
              </a:rPr>
              <a:t> </a:t>
            </a:r>
            <a:r>
              <a:rPr sz="800" dirty="0">
                <a:solidFill>
                  <a:srgbClr val="3A3942"/>
                </a:solidFill>
                <a:latin typeface="Arial"/>
                <a:cs typeface="Arial"/>
              </a:rPr>
              <a:t>daily</a:t>
            </a:r>
            <a:r>
              <a:rPr sz="800" spc="80" dirty="0">
                <a:solidFill>
                  <a:srgbClr val="3A3942"/>
                </a:solidFill>
                <a:latin typeface="Arial"/>
                <a:cs typeface="Arial"/>
              </a:rPr>
              <a:t> </a:t>
            </a:r>
            <a:r>
              <a:rPr sz="800" dirty="0">
                <a:solidFill>
                  <a:srgbClr val="3A3942"/>
                </a:solidFill>
                <a:latin typeface="Arial"/>
                <a:cs typeface="Arial"/>
              </a:rPr>
              <a:t>trading</a:t>
            </a:r>
            <a:r>
              <a:rPr sz="800" spc="80" dirty="0">
                <a:solidFill>
                  <a:srgbClr val="3A3942"/>
                </a:solidFill>
                <a:latin typeface="Arial"/>
                <a:cs typeface="Arial"/>
              </a:rPr>
              <a:t> </a:t>
            </a:r>
            <a:r>
              <a:rPr sz="800" spc="-10" dirty="0">
                <a:solidFill>
                  <a:srgbClr val="3A3942"/>
                </a:solidFill>
                <a:latin typeface="Arial"/>
                <a:cs typeface="Arial"/>
              </a:rPr>
              <a:t>range</a:t>
            </a:r>
            <a:endParaRPr sz="800" dirty="0">
              <a:latin typeface="Arial"/>
              <a:cs typeface="Arial"/>
            </a:endParaRPr>
          </a:p>
          <a:p>
            <a:pPr marL="12700">
              <a:lnSpc>
                <a:spcPct val="100000"/>
              </a:lnSpc>
              <a:spcBef>
                <a:spcPts val="440"/>
              </a:spcBef>
            </a:pPr>
            <a:r>
              <a:rPr sz="800" dirty="0">
                <a:solidFill>
                  <a:srgbClr val="3A3942"/>
                </a:solidFill>
                <a:latin typeface="Arial"/>
                <a:cs typeface="Arial"/>
              </a:rPr>
              <a:t>Source:</a:t>
            </a:r>
            <a:r>
              <a:rPr sz="800" spc="70" dirty="0">
                <a:solidFill>
                  <a:srgbClr val="3A3942"/>
                </a:solidFill>
                <a:latin typeface="Arial"/>
                <a:cs typeface="Arial"/>
              </a:rPr>
              <a:t> </a:t>
            </a:r>
            <a:r>
              <a:rPr sz="800" dirty="0">
                <a:solidFill>
                  <a:srgbClr val="3A3942"/>
                </a:solidFill>
                <a:latin typeface="Arial"/>
                <a:cs typeface="Arial"/>
              </a:rPr>
              <a:t>Metals</a:t>
            </a:r>
            <a:r>
              <a:rPr sz="800" spc="70" dirty="0">
                <a:solidFill>
                  <a:srgbClr val="3A3942"/>
                </a:solidFill>
                <a:latin typeface="Arial"/>
                <a:cs typeface="Arial"/>
              </a:rPr>
              <a:t> </a:t>
            </a:r>
            <a:r>
              <a:rPr sz="800" dirty="0">
                <a:solidFill>
                  <a:srgbClr val="3A3942"/>
                </a:solidFill>
                <a:latin typeface="Arial"/>
                <a:cs typeface="Arial"/>
              </a:rPr>
              <a:t>Focus,</a:t>
            </a:r>
            <a:r>
              <a:rPr sz="800" spc="70" dirty="0">
                <a:solidFill>
                  <a:srgbClr val="3A3942"/>
                </a:solidFill>
                <a:latin typeface="Arial"/>
                <a:cs typeface="Arial"/>
              </a:rPr>
              <a:t> </a:t>
            </a:r>
            <a:r>
              <a:rPr sz="800" spc="-10" dirty="0">
                <a:solidFill>
                  <a:srgbClr val="3A3942"/>
                </a:solidFill>
                <a:latin typeface="Arial"/>
                <a:cs typeface="Arial"/>
              </a:rPr>
              <a:t>Bloomberg</a:t>
            </a:r>
            <a:endParaRPr sz="800" dirty="0">
              <a:latin typeface="Arial"/>
              <a:cs typeface="Arial"/>
            </a:endParaRPr>
          </a:p>
        </p:txBody>
      </p:sp>
      <p:sp>
        <p:nvSpPr>
          <p:cNvPr id="2020" name="object 14">
            <a:extLst>
              <a:ext uri="{FF2B5EF4-FFF2-40B4-BE49-F238E27FC236}">
                <a16:creationId xmlns:a16="http://schemas.microsoft.com/office/drawing/2014/main" id="{4852BFC1-39BE-8DA5-4A9E-2904208876C2}"/>
              </a:ext>
            </a:extLst>
          </p:cNvPr>
          <p:cNvSpPr/>
          <p:nvPr/>
        </p:nvSpPr>
        <p:spPr>
          <a:xfrm>
            <a:off x="9089622" y="3500005"/>
            <a:ext cx="2540635" cy="0"/>
          </a:xfrm>
          <a:custGeom>
            <a:avLst/>
            <a:gdLst/>
            <a:ahLst/>
            <a:cxnLst/>
            <a:rect l="l" t="t" r="r" b="b"/>
            <a:pathLst>
              <a:path w="2540635">
                <a:moveTo>
                  <a:pt x="0" y="0"/>
                </a:moveTo>
                <a:lnTo>
                  <a:pt x="2540165" y="0"/>
                </a:lnTo>
              </a:path>
            </a:pathLst>
          </a:custGeom>
          <a:ln w="6350">
            <a:solidFill>
              <a:srgbClr val="696671"/>
            </a:solidFill>
          </a:ln>
        </p:spPr>
        <p:txBody>
          <a:bodyPr wrap="square" lIns="0" tIns="0" rIns="0" bIns="0" rtlCol="0"/>
          <a:lstStyle/>
          <a:p>
            <a:endParaRPr/>
          </a:p>
        </p:txBody>
      </p:sp>
      <p:sp>
        <p:nvSpPr>
          <p:cNvPr id="2021" name="object 15">
            <a:extLst>
              <a:ext uri="{FF2B5EF4-FFF2-40B4-BE49-F238E27FC236}">
                <a16:creationId xmlns:a16="http://schemas.microsoft.com/office/drawing/2014/main" id="{3F02E860-4593-D010-1C04-1271F18E2334}"/>
              </a:ext>
            </a:extLst>
          </p:cNvPr>
          <p:cNvSpPr txBox="1"/>
          <p:nvPr/>
        </p:nvSpPr>
        <p:spPr>
          <a:xfrm>
            <a:off x="9076922" y="3171686"/>
            <a:ext cx="894080" cy="304800"/>
          </a:xfrm>
          <a:prstGeom prst="rect">
            <a:avLst/>
          </a:prstGeom>
        </p:spPr>
        <p:txBody>
          <a:bodyPr vert="horz" wrap="square" lIns="0" tIns="12700" rIns="0" bIns="0" rtlCol="0">
            <a:spAutoFit/>
          </a:bodyPr>
          <a:lstStyle/>
          <a:p>
            <a:pPr marL="12700" marR="5080">
              <a:lnSpc>
                <a:spcPct val="131000"/>
              </a:lnSpc>
              <a:spcBef>
                <a:spcPts val="100"/>
              </a:spcBef>
            </a:pPr>
            <a:r>
              <a:rPr sz="700" dirty="0">
                <a:solidFill>
                  <a:srgbClr val="3A3942"/>
                </a:solidFill>
                <a:latin typeface="Arial"/>
                <a:cs typeface="Arial"/>
              </a:rPr>
              <a:t>*</a:t>
            </a:r>
            <a:r>
              <a:rPr sz="700" spc="80" dirty="0">
                <a:solidFill>
                  <a:srgbClr val="3A3942"/>
                </a:solidFill>
                <a:latin typeface="Arial"/>
                <a:cs typeface="Arial"/>
              </a:rPr>
              <a:t> </a:t>
            </a:r>
            <a:r>
              <a:rPr sz="700" dirty="0">
                <a:solidFill>
                  <a:srgbClr val="3A3942"/>
                </a:solidFill>
                <a:latin typeface="Arial"/>
                <a:cs typeface="Arial"/>
              </a:rPr>
              <a:t>Quarterly</a:t>
            </a:r>
            <a:r>
              <a:rPr sz="700" spc="85" dirty="0">
                <a:solidFill>
                  <a:srgbClr val="3A3942"/>
                </a:solidFill>
                <a:latin typeface="Arial"/>
                <a:cs typeface="Arial"/>
              </a:rPr>
              <a:t> </a:t>
            </a:r>
            <a:r>
              <a:rPr sz="700" spc="-10" dirty="0">
                <a:solidFill>
                  <a:srgbClr val="3A3942"/>
                </a:solidFill>
                <a:latin typeface="Arial"/>
                <a:cs typeface="Arial"/>
              </a:rPr>
              <a:t>averages</a:t>
            </a:r>
            <a:r>
              <a:rPr sz="700" spc="500" dirty="0">
                <a:solidFill>
                  <a:srgbClr val="3A3942"/>
                </a:solidFill>
                <a:latin typeface="Arial"/>
                <a:cs typeface="Arial"/>
              </a:rPr>
              <a:t> </a:t>
            </a:r>
            <a:r>
              <a:rPr sz="700" dirty="0">
                <a:solidFill>
                  <a:srgbClr val="3A3942"/>
                </a:solidFill>
                <a:latin typeface="Arial"/>
                <a:cs typeface="Arial"/>
              </a:rPr>
              <a:t>Source:</a:t>
            </a:r>
            <a:r>
              <a:rPr sz="700" spc="85" dirty="0">
                <a:solidFill>
                  <a:srgbClr val="3A3942"/>
                </a:solidFill>
                <a:latin typeface="Arial"/>
                <a:cs typeface="Arial"/>
              </a:rPr>
              <a:t> </a:t>
            </a:r>
            <a:r>
              <a:rPr sz="700" spc="-10" dirty="0">
                <a:solidFill>
                  <a:srgbClr val="3A3942"/>
                </a:solidFill>
                <a:latin typeface="Arial"/>
                <a:cs typeface="Arial"/>
              </a:rPr>
              <a:t>Bloomberg</a:t>
            </a:r>
            <a:endParaRPr sz="700">
              <a:latin typeface="Arial"/>
              <a:cs typeface="Arial"/>
            </a:endParaRPr>
          </a:p>
        </p:txBody>
      </p:sp>
      <p:grpSp>
        <p:nvGrpSpPr>
          <p:cNvPr id="2022" name="object 16">
            <a:extLst>
              <a:ext uri="{FF2B5EF4-FFF2-40B4-BE49-F238E27FC236}">
                <a16:creationId xmlns:a16="http://schemas.microsoft.com/office/drawing/2014/main" id="{17A275C9-6461-0D20-3421-FFC2384C1545}"/>
              </a:ext>
            </a:extLst>
          </p:cNvPr>
          <p:cNvGrpSpPr/>
          <p:nvPr/>
        </p:nvGrpSpPr>
        <p:grpSpPr>
          <a:xfrm>
            <a:off x="9355878" y="882935"/>
            <a:ext cx="1946275" cy="1602105"/>
            <a:chOff x="914255" y="6719303"/>
            <a:chExt cx="1946275" cy="1602105"/>
          </a:xfrm>
        </p:grpSpPr>
        <p:sp>
          <p:nvSpPr>
            <p:cNvPr id="2023" name="object 17">
              <a:extLst>
                <a:ext uri="{FF2B5EF4-FFF2-40B4-BE49-F238E27FC236}">
                  <a16:creationId xmlns:a16="http://schemas.microsoft.com/office/drawing/2014/main" id="{9A9B6F7C-CFE2-AD5C-8DEE-4BCB98B69B54}"/>
                </a:ext>
              </a:extLst>
            </p:cNvPr>
            <p:cNvSpPr/>
            <p:nvPr/>
          </p:nvSpPr>
          <p:spPr>
            <a:xfrm>
              <a:off x="2825356" y="6724065"/>
              <a:ext cx="35560" cy="1592580"/>
            </a:xfrm>
            <a:custGeom>
              <a:avLst/>
              <a:gdLst/>
              <a:ahLst/>
              <a:cxnLst/>
              <a:rect l="l" t="t" r="r" b="b"/>
              <a:pathLst>
                <a:path w="35560" h="1592579">
                  <a:moveTo>
                    <a:pt x="0" y="1592580"/>
                  </a:moveTo>
                  <a:lnTo>
                    <a:pt x="0" y="0"/>
                  </a:lnTo>
                </a:path>
                <a:path w="35560" h="1592579">
                  <a:moveTo>
                    <a:pt x="0" y="1592580"/>
                  </a:moveTo>
                  <a:lnTo>
                    <a:pt x="35052" y="1592580"/>
                  </a:lnTo>
                </a:path>
                <a:path w="35560" h="1592579">
                  <a:moveTo>
                    <a:pt x="0" y="1274064"/>
                  </a:moveTo>
                  <a:lnTo>
                    <a:pt x="35052" y="1274064"/>
                  </a:lnTo>
                </a:path>
                <a:path w="35560" h="1592579">
                  <a:moveTo>
                    <a:pt x="0" y="955548"/>
                  </a:moveTo>
                  <a:lnTo>
                    <a:pt x="35052" y="955548"/>
                  </a:lnTo>
                </a:path>
                <a:path w="35560" h="1592579">
                  <a:moveTo>
                    <a:pt x="0" y="637032"/>
                  </a:moveTo>
                  <a:lnTo>
                    <a:pt x="35052" y="637032"/>
                  </a:lnTo>
                </a:path>
                <a:path w="35560" h="1592579">
                  <a:moveTo>
                    <a:pt x="0" y="318516"/>
                  </a:moveTo>
                  <a:lnTo>
                    <a:pt x="35052" y="318516"/>
                  </a:lnTo>
                </a:path>
                <a:path w="35560" h="1592579">
                  <a:moveTo>
                    <a:pt x="0" y="0"/>
                  </a:moveTo>
                  <a:lnTo>
                    <a:pt x="35052" y="0"/>
                  </a:lnTo>
                </a:path>
              </a:pathLst>
            </a:custGeom>
            <a:ln w="9525">
              <a:solidFill>
                <a:srgbClr val="9E9E9C"/>
              </a:solidFill>
            </a:ln>
          </p:spPr>
          <p:txBody>
            <a:bodyPr wrap="square" lIns="0" tIns="0" rIns="0" bIns="0" rtlCol="0"/>
            <a:lstStyle/>
            <a:p>
              <a:endParaRPr/>
            </a:p>
          </p:txBody>
        </p:sp>
        <p:sp>
          <p:nvSpPr>
            <p:cNvPr id="2024" name="object 18">
              <a:extLst>
                <a:ext uri="{FF2B5EF4-FFF2-40B4-BE49-F238E27FC236}">
                  <a16:creationId xmlns:a16="http://schemas.microsoft.com/office/drawing/2014/main" id="{60466F07-F63B-E9D9-EE1F-E494CAD9B435}"/>
                </a:ext>
              </a:extLst>
            </p:cNvPr>
            <p:cNvSpPr/>
            <p:nvPr/>
          </p:nvSpPr>
          <p:spPr>
            <a:xfrm>
              <a:off x="947783" y="6724065"/>
              <a:ext cx="0" cy="1592580"/>
            </a:xfrm>
            <a:custGeom>
              <a:avLst/>
              <a:gdLst/>
              <a:ahLst/>
              <a:cxnLst/>
              <a:rect l="l" t="t" r="r" b="b"/>
              <a:pathLst>
                <a:path h="1592579">
                  <a:moveTo>
                    <a:pt x="0" y="1592580"/>
                  </a:moveTo>
                  <a:lnTo>
                    <a:pt x="0" y="0"/>
                  </a:lnTo>
                </a:path>
              </a:pathLst>
            </a:custGeom>
            <a:ln w="9525">
              <a:solidFill>
                <a:srgbClr val="9E9E9C"/>
              </a:solidFill>
            </a:ln>
          </p:spPr>
          <p:txBody>
            <a:bodyPr wrap="square" lIns="0" tIns="0" rIns="0" bIns="0" rtlCol="0"/>
            <a:lstStyle/>
            <a:p>
              <a:endParaRPr/>
            </a:p>
          </p:txBody>
        </p:sp>
        <p:sp>
          <p:nvSpPr>
            <p:cNvPr id="2025" name="object 19">
              <a:extLst>
                <a:ext uri="{FF2B5EF4-FFF2-40B4-BE49-F238E27FC236}">
                  <a16:creationId xmlns:a16="http://schemas.microsoft.com/office/drawing/2014/main" id="{8F476117-586C-475B-EAA5-3AEB58CF7D13}"/>
                </a:ext>
              </a:extLst>
            </p:cNvPr>
            <p:cNvSpPr/>
            <p:nvPr/>
          </p:nvSpPr>
          <p:spPr>
            <a:xfrm>
              <a:off x="914255" y="6724065"/>
              <a:ext cx="33655" cy="1592580"/>
            </a:xfrm>
            <a:custGeom>
              <a:avLst/>
              <a:gdLst/>
              <a:ahLst/>
              <a:cxnLst/>
              <a:rect l="l" t="t" r="r" b="b"/>
              <a:pathLst>
                <a:path w="33655" h="1592579">
                  <a:moveTo>
                    <a:pt x="0" y="1592580"/>
                  </a:moveTo>
                  <a:lnTo>
                    <a:pt x="33528" y="1592580"/>
                  </a:lnTo>
                </a:path>
                <a:path w="33655" h="1592579">
                  <a:moveTo>
                    <a:pt x="0" y="1327404"/>
                  </a:moveTo>
                  <a:lnTo>
                    <a:pt x="33528" y="1327404"/>
                  </a:lnTo>
                </a:path>
                <a:path w="33655" h="1592579">
                  <a:moveTo>
                    <a:pt x="0" y="1060704"/>
                  </a:moveTo>
                  <a:lnTo>
                    <a:pt x="33528" y="1060704"/>
                  </a:lnTo>
                </a:path>
                <a:path w="33655" h="1592579">
                  <a:moveTo>
                    <a:pt x="0" y="795528"/>
                  </a:moveTo>
                  <a:lnTo>
                    <a:pt x="33528" y="795528"/>
                  </a:lnTo>
                </a:path>
                <a:path w="33655" h="1592579">
                  <a:moveTo>
                    <a:pt x="0" y="530352"/>
                  </a:moveTo>
                  <a:lnTo>
                    <a:pt x="33528" y="530352"/>
                  </a:lnTo>
                </a:path>
                <a:path w="33655" h="1592579">
                  <a:moveTo>
                    <a:pt x="0" y="265176"/>
                  </a:moveTo>
                  <a:lnTo>
                    <a:pt x="33528" y="265176"/>
                  </a:lnTo>
                </a:path>
                <a:path w="33655" h="1592579">
                  <a:moveTo>
                    <a:pt x="0" y="0"/>
                  </a:moveTo>
                  <a:lnTo>
                    <a:pt x="33528" y="0"/>
                  </a:lnTo>
                </a:path>
              </a:pathLst>
            </a:custGeom>
            <a:ln w="9525">
              <a:solidFill>
                <a:srgbClr val="9E9E9C"/>
              </a:solidFill>
            </a:ln>
          </p:spPr>
          <p:txBody>
            <a:bodyPr wrap="square" lIns="0" tIns="0" rIns="0" bIns="0" rtlCol="0"/>
            <a:lstStyle/>
            <a:p>
              <a:endParaRPr/>
            </a:p>
          </p:txBody>
        </p:sp>
        <p:sp>
          <p:nvSpPr>
            <p:cNvPr id="2026" name="object 20">
              <a:extLst>
                <a:ext uri="{FF2B5EF4-FFF2-40B4-BE49-F238E27FC236}">
                  <a16:creationId xmlns:a16="http://schemas.microsoft.com/office/drawing/2014/main" id="{06A9A6B5-F33E-FF75-4054-FA98A7A180CB}"/>
                </a:ext>
              </a:extLst>
            </p:cNvPr>
            <p:cNvSpPr/>
            <p:nvPr/>
          </p:nvSpPr>
          <p:spPr>
            <a:xfrm>
              <a:off x="950069" y="6927519"/>
              <a:ext cx="1874520" cy="1141730"/>
            </a:xfrm>
            <a:custGeom>
              <a:avLst/>
              <a:gdLst/>
              <a:ahLst/>
              <a:cxnLst/>
              <a:rect l="l" t="t" r="r" b="b"/>
              <a:pathLst>
                <a:path w="1874520" h="1141729">
                  <a:moveTo>
                    <a:pt x="0" y="1141475"/>
                  </a:moveTo>
                  <a:lnTo>
                    <a:pt x="9144" y="1114043"/>
                  </a:lnTo>
                  <a:lnTo>
                    <a:pt x="18288" y="1120139"/>
                  </a:lnTo>
                  <a:lnTo>
                    <a:pt x="25908" y="1098803"/>
                  </a:lnTo>
                  <a:lnTo>
                    <a:pt x="35052" y="1077467"/>
                  </a:lnTo>
                  <a:lnTo>
                    <a:pt x="44196" y="1071371"/>
                  </a:lnTo>
                  <a:lnTo>
                    <a:pt x="53340" y="1025651"/>
                  </a:lnTo>
                  <a:lnTo>
                    <a:pt x="62484" y="966215"/>
                  </a:lnTo>
                  <a:lnTo>
                    <a:pt x="70104" y="970787"/>
                  </a:lnTo>
                  <a:lnTo>
                    <a:pt x="79248" y="923543"/>
                  </a:lnTo>
                  <a:lnTo>
                    <a:pt x="88392" y="897635"/>
                  </a:lnTo>
                  <a:lnTo>
                    <a:pt x="97536" y="935735"/>
                  </a:lnTo>
                  <a:lnTo>
                    <a:pt x="106680" y="935735"/>
                  </a:lnTo>
                  <a:lnTo>
                    <a:pt x="115823" y="815339"/>
                  </a:lnTo>
                  <a:lnTo>
                    <a:pt x="123444" y="842771"/>
                  </a:lnTo>
                  <a:lnTo>
                    <a:pt x="132588" y="938783"/>
                  </a:lnTo>
                  <a:lnTo>
                    <a:pt x="141732" y="973835"/>
                  </a:lnTo>
                  <a:lnTo>
                    <a:pt x="150876" y="966215"/>
                  </a:lnTo>
                  <a:lnTo>
                    <a:pt x="160020" y="926591"/>
                  </a:lnTo>
                  <a:lnTo>
                    <a:pt x="169164" y="888491"/>
                  </a:lnTo>
                  <a:lnTo>
                    <a:pt x="176784" y="839723"/>
                  </a:lnTo>
                  <a:lnTo>
                    <a:pt x="185928" y="885443"/>
                  </a:lnTo>
                  <a:lnTo>
                    <a:pt x="195072" y="946403"/>
                  </a:lnTo>
                  <a:lnTo>
                    <a:pt x="204215" y="946403"/>
                  </a:lnTo>
                  <a:lnTo>
                    <a:pt x="213360" y="963167"/>
                  </a:lnTo>
                  <a:lnTo>
                    <a:pt x="222504" y="1019555"/>
                  </a:lnTo>
                  <a:lnTo>
                    <a:pt x="230124" y="1048511"/>
                  </a:lnTo>
                  <a:lnTo>
                    <a:pt x="239268" y="999743"/>
                  </a:lnTo>
                  <a:lnTo>
                    <a:pt x="248411" y="986027"/>
                  </a:lnTo>
                  <a:lnTo>
                    <a:pt x="257556" y="972311"/>
                  </a:lnTo>
                  <a:lnTo>
                    <a:pt x="266700" y="957071"/>
                  </a:lnTo>
                  <a:lnTo>
                    <a:pt x="275844" y="941831"/>
                  </a:lnTo>
                  <a:lnTo>
                    <a:pt x="283464" y="920495"/>
                  </a:lnTo>
                  <a:lnTo>
                    <a:pt x="292608" y="932687"/>
                  </a:lnTo>
                  <a:lnTo>
                    <a:pt x="301752" y="897635"/>
                  </a:lnTo>
                  <a:lnTo>
                    <a:pt x="310896" y="908303"/>
                  </a:lnTo>
                  <a:lnTo>
                    <a:pt x="320040" y="940307"/>
                  </a:lnTo>
                  <a:lnTo>
                    <a:pt x="329184" y="966215"/>
                  </a:lnTo>
                  <a:lnTo>
                    <a:pt x="336804" y="1001267"/>
                  </a:lnTo>
                  <a:lnTo>
                    <a:pt x="345948" y="1094231"/>
                  </a:lnTo>
                  <a:lnTo>
                    <a:pt x="355092" y="1130807"/>
                  </a:lnTo>
                  <a:lnTo>
                    <a:pt x="364236" y="882395"/>
                  </a:lnTo>
                  <a:lnTo>
                    <a:pt x="373380" y="893063"/>
                  </a:lnTo>
                  <a:lnTo>
                    <a:pt x="382524" y="935735"/>
                  </a:lnTo>
                  <a:lnTo>
                    <a:pt x="390144" y="874775"/>
                  </a:lnTo>
                  <a:lnTo>
                    <a:pt x="399288" y="798575"/>
                  </a:lnTo>
                  <a:lnTo>
                    <a:pt x="408431" y="780287"/>
                  </a:lnTo>
                  <a:lnTo>
                    <a:pt x="417576" y="749807"/>
                  </a:lnTo>
                  <a:lnTo>
                    <a:pt x="426720" y="777239"/>
                  </a:lnTo>
                  <a:lnTo>
                    <a:pt x="435864" y="711707"/>
                  </a:lnTo>
                  <a:lnTo>
                    <a:pt x="443484" y="711707"/>
                  </a:lnTo>
                  <a:lnTo>
                    <a:pt x="452628" y="810767"/>
                  </a:lnTo>
                  <a:lnTo>
                    <a:pt x="461772" y="891539"/>
                  </a:lnTo>
                  <a:lnTo>
                    <a:pt x="470916" y="922019"/>
                  </a:lnTo>
                  <a:lnTo>
                    <a:pt x="480059" y="929639"/>
                  </a:lnTo>
                  <a:lnTo>
                    <a:pt x="487680" y="833627"/>
                  </a:lnTo>
                  <a:lnTo>
                    <a:pt x="496823" y="822959"/>
                  </a:lnTo>
                  <a:lnTo>
                    <a:pt x="505968" y="829055"/>
                  </a:lnTo>
                  <a:lnTo>
                    <a:pt x="515112" y="772667"/>
                  </a:lnTo>
                  <a:lnTo>
                    <a:pt x="524256" y="771143"/>
                  </a:lnTo>
                  <a:lnTo>
                    <a:pt x="533400" y="725423"/>
                  </a:lnTo>
                  <a:lnTo>
                    <a:pt x="541020" y="714755"/>
                  </a:lnTo>
                  <a:lnTo>
                    <a:pt x="550164" y="688847"/>
                  </a:lnTo>
                  <a:lnTo>
                    <a:pt x="559308" y="679703"/>
                  </a:lnTo>
                  <a:lnTo>
                    <a:pt x="568452" y="614171"/>
                  </a:lnTo>
                  <a:lnTo>
                    <a:pt x="577596" y="509015"/>
                  </a:lnTo>
                  <a:lnTo>
                    <a:pt x="586740" y="437387"/>
                  </a:lnTo>
                  <a:lnTo>
                    <a:pt x="594360" y="416051"/>
                  </a:lnTo>
                  <a:lnTo>
                    <a:pt x="603504" y="425195"/>
                  </a:lnTo>
                  <a:lnTo>
                    <a:pt x="612648" y="621791"/>
                  </a:lnTo>
                  <a:lnTo>
                    <a:pt x="621792" y="600455"/>
                  </a:lnTo>
                  <a:lnTo>
                    <a:pt x="630936" y="498347"/>
                  </a:lnTo>
                  <a:lnTo>
                    <a:pt x="640080" y="461771"/>
                  </a:lnTo>
                  <a:lnTo>
                    <a:pt x="647700" y="492251"/>
                  </a:lnTo>
                  <a:lnTo>
                    <a:pt x="656844" y="545591"/>
                  </a:lnTo>
                  <a:lnTo>
                    <a:pt x="665988" y="504443"/>
                  </a:lnTo>
                  <a:lnTo>
                    <a:pt x="675132" y="507491"/>
                  </a:lnTo>
                  <a:lnTo>
                    <a:pt x="684276" y="486155"/>
                  </a:lnTo>
                  <a:lnTo>
                    <a:pt x="693420" y="448055"/>
                  </a:lnTo>
                  <a:lnTo>
                    <a:pt x="701040" y="429767"/>
                  </a:lnTo>
                  <a:lnTo>
                    <a:pt x="710184" y="350519"/>
                  </a:lnTo>
                  <a:lnTo>
                    <a:pt x="719328" y="422147"/>
                  </a:lnTo>
                  <a:lnTo>
                    <a:pt x="728472" y="352043"/>
                  </a:lnTo>
                  <a:lnTo>
                    <a:pt x="737616" y="193547"/>
                  </a:lnTo>
                  <a:lnTo>
                    <a:pt x="746760" y="131063"/>
                  </a:lnTo>
                  <a:lnTo>
                    <a:pt x="754380" y="230123"/>
                  </a:lnTo>
                  <a:lnTo>
                    <a:pt x="763524" y="236219"/>
                  </a:lnTo>
                  <a:lnTo>
                    <a:pt x="772668" y="208787"/>
                  </a:lnTo>
                  <a:lnTo>
                    <a:pt x="781812" y="259079"/>
                  </a:lnTo>
                  <a:lnTo>
                    <a:pt x="790956" y="281939"/>
                  </a:lnTo>
                  <a:lnTo>
                    <a:pt x="800100" y="193547"/>
                  </a:lnTo>
                  <a:lnTo>
                    <a:pt x="807720" y="192023"/>
                  </a:lnTo>
                  <a:lnTo>
                    <a:pt x="816863" y="195071"/>
                  </a:lnTo>
                  <a:lnTo>
                    <a:pt x="826008" y="265175"/>
                  </a:lnTo>
                  <a:lnTo>
                    <a:pt x="835152" y="326135"/>
                  </a:lnTo>
                  <a:lnTo>
                    <a:pt x="844296" y="321563"/>
                  </a:lnTo>
                  <a:lnTo>
                    <a:pt x="853440" y="426719"/>
                  </a:lnTo>
                  <a:lnTo>
                    <a:pt x="861060" y="451103"/>
                  </a:lnTo>
                  <a:lnTo>
                    <a:pt x="870204" y="431291"/>
                  </a:lnTo>
                  <a:lnTo>
                    <a:pt x="879347" y="396239"/>
                  </a:lnTo>
                  <a:lnTo>
                    <a:pt x="888491" y="324611"/>
                  </a:lnTo>
                  <a:lnTo>
                    <a:pt x="897636" y="449579"/>
                  </a:lnTo>
                  <a:lnTo>
                    <a:pt x="905256" y="435863"/>
                  </a:lnTo>
                  <a:lnTo>
                    <a:pt x="914400" y="423671"/>
                  </a:lnTo>
                  <a:lnTo>
                    <a:pt x="923544" y="434339"/>
                  </a:lnTo>
                  <a:lnTo>
                    <a:pt x="932688" y="417575"/>
                  </a:lnTo>
                  <a:lnTo>
                    <a:pt x="941832" y="384047"/>
                  </a:lnTo>
                  <a:lnTo>
                    <a:pt x="950976" y="364235"/>
                  </a:lnTo>
                  <a:lnTo>
                    <a:pt x="958596" y="458723"/>
                  </a:lnTo>
                  <a:lnTo>
                    <a:pt x="967740" y="432815"/>
                  </a:lnTo>
                  <a:lnTo>
                    <a:pt x="976884" y="443483"/>
                  </a:lnTo>
                  <a:lnTo>
                    <a:pt x="986028" y="626363"/>
                  </a:lnTo>
                  <a:lnTo>
                    <a:pt x="995172" y="768095"/>
                  </a:lnTo>
                  <a:lnTo>
                    <a:pt x="1004316" y="694943"/>
                  </a:lnTo>
                  <a:lnTo>
                    <a:pt x="1011936" y="655319"/>
                  </a:lnTo>
                  <a:lnTo>
                    <a:pt x="1021080" y="601979"/>
                  </a:lnTo>
                  <a:lnTo>
                    <a:pt x="1030224" y="669035"/>
                  </a:lnTo>
                  <a:lnTo>
                    <a:pt x="1039368" y="682751"/>
                  </a:lnTo>
                  <a:lnTo>
                    <a:pt x="1048512" y="731519"/>
                  </a:lnTo>
                  <a:lnTo>
                    <a:pt x="1057656" y="641603"/>
                  </a:lnTo>
                  <a:lnTo>
                    <a:pt x="1065276" y="643127"/>
                  </a:lnTo>
                  <a:lnTo>
                    <a:pt x="1074420" y="647699"/>
                  </a:lnTo>
                  <a:lnTo>
                    <a:pt x="1083564" y="641603"/>
                  </a:lnTo>
                  <a:lnTo>
                    <a:pt x="1092708" y="632459"/>
                  </a:lnTo>
                  <a:lnTo>
                    <a:pt x="1101852" y="618743"/>
                  </a:lnTo>
                  <a:lnTo>
                    <a:pt x="1110996" y="580643"/>
                  </a:lnTo>
                  <a:lnTo>
                    <a:pt x="1118616" y="536447"/>
                  </a:lnTo>
                  <a:lnTo>
                    <a:pt x="1127760" y="528827"/>
                  </a:lnTo>
                  <a:lnTo>
                    <a:pt x="1136904" y="530351"/>
                  </a:lnTo>
                  <a:lnTo>
                    <a:pt x="1146048" y="510539"/>
                  </a:lnTo>
                  <a:lnTo>
                    <a:pt x="1155192" y="496823"/>
                  </a:lnTo>
                  <a:lnTo>
                    <a:pt x="1164336" y="437387"/>
                  </a:lnTo>
                  <a:lnTo>
                    <a:pt x="1171956" y="387095"/>
                  </a:lnTo>
                  <a:lnTo>
                    <a:pt x="1181100" y="385571"/>
                  </a:lnTo>
                  <a:lnTo>
                    <a:pt x="1190244" y="423671"/>
                  </a:lnTo>
                  <a:lnTo>
                    <a:pt x="1199388" y="400811"/>
                  </a:lnTo>
                  <a:lnTo>
                    <a:pt x="1208532" y="579119"/>
                  </a:lnTo>
                  <a:lnTo>
                    <a:pt x="1217676" y="556259"/>
                  </a:lnTo>
                  <a:lnTo>
                    <a:pt x="1225296" y="565403"/>
                  </a:lnTo>
                  <a:lnTo>
                    <a:pt x="1234440" y="591311"/>
                  </a:lnTo>
                  <a:lnTo>
                    <a:pt x="1243584" y="576071"/>
                  </a:lnTo>
                  <a:lnTo>
                    <a:pt x="1252728" y="595883"/>
                  </a:lnTo>
                  <a:lnTo>
                    <a:pt x="1261872" y="562355"/>
                  </a:lnTo>
                  <a:lnTo>
                    <a:pt x="1271016" y="589787"/>
                  </a:lnTo>
                  <a:lnTo>
                    <a:pt x="1278636" y="630935"/>
                  </a:lnTo>
                  <a:lnTo>
                    <a:pt x="1287780" y="711707"/>
                  </a:lnTo>
                  <a:lnTo>
                    <a:pt x="1296924" y="685799"/>
                  </a:lnTo>
                  <a:lnTo>
                    <a:pt x="1306068" y="742187"/>
                  </a:lnTo>
                  <a:lnTo>
                    <a:pt x="1315212" y="740663"/>
                  </a:lnTo>
                  <a:lnTo>
                    <a:pt x="1324356" y="723899"/>
                  </a:lnTo>
                  <a:lnTo>
                    <a:pt x="1331976" y="678179"/>
                  </a:lnTo>
                  <a:lnTo>
                    <a:pt x="1341120" y="653795"/>
                  </a:lnTo>
                  <a:lnTo>
                    <a:pt x="1350264" y="688847"/>
                  </a:lnTo>
                  <a:lnTo>
                    <a:pt x="1359408" y="696467"/>
                  </a:lnTo>
                  <a:lnTo>
                    <a:pt x="1368552" y="620267"/>
                  </a:lnTo>
                  <a:lnTo>
                    <a:pt x="1376172" y="353567"/>
                  </a:lnTo>
                  <a:lnTo>
                    <a:pt x="1385316" y="434339"/>
                  </a:lnTo>
                  <a:lnTo>
                    <a:pt x="1394460" y="499871"/>
                  </a:lnTo>
                  <a:lnTo>
                    <a:pt x="1403604" y="524255"/>
                  </a:lnTo>
                  <a:lnTo>
                    <a:pt x="1412748" y="557783"/>
                  </a:lnTo>
                  <a:lnTo>
                    <a:pt x="1421892" y="518159"/>
                  </a:lnTo>
                  <a:lnTo>
                    <a:pt x="1429512" y="522731"/>
                  </a:lnTo>
                  <a:lnTo>
                    <a:pt x="1438656" y="530351"/>
                  </a:lnTo>
                  <a:lnTo>
                    <a:pt x="1447800" y="705611"/>
                  </a:lnTo>
                  <a:lnTo>
                    <a:pt x="1456944" y="812291"/>
                  </a:lnTo>
                  <a:lnTo>
                    <a:pt x="1466088" y="868679"/>
                  </a:lnTo>
                  <a:lnTo>
                    <a:pt x="1475232" y="806195"/>
                  </a:lnTo>
                  <a:lnTo>
                    <a:pt x="1482852" y="687323"/>
                  </a:lnTo>
                  <a:lnTo>
                    <a:pt x="1491996" y="701039"/>
                  </a:lnTo>
                  <a:lnTo>
                    <a:pt x="1501140" y="662939"/>
                  </a:lnTo>
                  <a:lnTo>
                    <a:pt x="1510284" y="655319"/>
                  </a:lnTo>
                  <a:lnTo>
                    <a:pt x="1519428" y="688847"/>
                  </a:lnTo>
                  <a:lnTo>
                    <a:pt x="1528572" y="669035"/>
                  </a:lnTo>
                  <a:lnTo>
                    <a:pt x="1536192" y="579119"/>
                  </a:lnTo>
                  <a:lnTo>
                    <a:pt x="1545336" y="565403"/>
                  </a:lnTo>
                  <a:lnTo>
                    <a:pt x="1554480" y="577595"/>
                  </a:lnTo>
                  <a:lnTo>
                    <a:pt x="1563624" y="551687"/>
                  </a:lnTo>
                  <a:lnTo>
                    <a:pt x="1572768" y="518159"/>
                  </a:lnTo>
                  <a:lnTo>
                    <a:pt x="1581912" y="525779"/>
                  </a:lnTo>
                  <a:lnTo>
                    <a:pt x="1589532" y="423671"/>
                  </a:lnTo>
                  <a:lnTo>
                    <a:pt x="1598676" y="422147"/>
                  </a:lnTo>
                  <a:lnTo>
                    <a:pt x="1607820" y="425195"/>
                  </a:lnTo>
                  <a:lnTo>
                    <a:pt x="1616964" y="388619"/>
                  </a:lnTo>
                  <a:lnTo>
                    <a:pt x="1626108" y="396239"/>
                  </a:lnTo>
                  <a:lnTo>
                    <a:pt x="1635252" y="335279"/>
                  </a:lnTo>
                  <a:lnTo>
                    <a:pt x="1642872" y="394715"/>
                  </a:lnTo>
                  <a:lnTo>
                    <a:pt x="1652016" y="484631"/>
                  </a:lnTo>
                  <a:lnTo>
                    <a:pt x="1661160" y="445007"/>
                  </a:lnTo>
                  <a:lnTo>
                    <a:pt x="1670304" y="461771"/>
                  </a:lnTo>
                  <a:lnTo>
                    <a:pt x="1679448" y="419099"/>
                  </a:lnTo>
                  <a:lnTo>
                    <a:pt x="1688592" y="382523"/>
                  </a:lnTo>
                  <a:lnTo>
                    <a:pt x="1696212" y="374903"/>
                  </a:lnTo>
                  <a:lnTo>
                    <a:pt x="1705356" y="335279"/>
                  </a:lnTo>
                  <a:lnTo>
                    <a:pt x="1714500" y="339851"/>
                  </a:lnTo>
                  <a:lnTo>
                    <a:pt x="1723644" y="316991"/>
                  </a:lnTo>
                  <a:lnTo>
                    <a:pt x="1732788" y="268223"/>
                  </a:lnTo>
                  <a:lnTo>
                    <a:pt x="1741932" y="277367"/>
                  </a:lnTo>
                  <a:lnTo>
                    <a:pt x="1749552" y="222503"/>
                  </a:lnTo>
                  <a:lnTo>
                    <a:pt x="1758695" y="237743"/>
                  </a:lnTo>
                  <a:lnTo>
                    <a:pt x="1767839" y="252983"/>
                  </a:lnTo>
                  <a:lnTo>
                    <a:pt x="1776983" y="144779"/>
                  </a:lnTo>
                  <a:lnTo>
                    <a:pt x="1786127" y="0"/>
                  </a:lnTo>
                  <a:lnTo>
                    <a:pt x="1793748" y="347471"/>
                  </a:lnTo>
                  <a:lnTo>
                    <a:pt x="1802892" y="370331"/>
                  </a:lnTo>
                  <a:lnTo>
                    <a:pt x="1812036" y="480059"/>
                  </a:lnTo>
                  <a:lnTo>
                    <a:pt x="1821180" y="486155"/>
                  </a:lnTo>
                  <a:lnTo>
                    <a:pt x="1830324" y="411479"/>
                  </a:lnTo>
                  <a:lnTo>
                    <a:pt x="1839468" y="367283"/>
                  </a:lnTo>
                  <a:lnTo>
                    <a:pt x="1847088" y="352043"/>
                  </a:lnTo>
                  <a:lnTo>
                    <a:pt x="1856232" y="289559"/>
                  </a:lnTo>
                  <a:lnTo>
                    <a:pt x="1865376" y="196595"/>
                  </a:lnTo>
                  <a:lnTo>
                    <a:pt x="1874520" y="309371"/>
                  </a:lnTo>
                </a:path>
              </a:pathLst>
            </a:custGeom>
            <a:ln w="19050">
              <a:solidFill>
                <a:srgbClr val="88B7CF"/>
              </a:solidFill>
            </a:ln>
          </p:spPr>
          <p:txBody>
            <a:bodyPr wrap="square" lIns="0" tIns="0" rIns="0" bIns="0" rtlCol="0"/>
            <a:lstStyle/>
            <a:p>
              <a:endParaRPr/>
            </a:p>
          </p:txBody>
        </p:sp>
        <p:sp>
          <p:nvSpPr>
            <p:cNvPr id="2027" name="object 21">
              <a:extLst>
                <a:ext uri="{FF2B5EF4-FFF2-40B4-BE49-F238E27FC236}">
                  <a16:creationId xmlns:a16="http://schemas.microsoft.com/office/drawing/2014/main" id="{99595187-F64C-172F-E142-F89FADFCF61F}"/>
                </a:ext>
              </a:extLst>
            </p:cNvPr>
            <p:cNvSpPr/>
            <p:nvPr/>
          </p:nvSpPr>
          <p:spPr>
            <a:xfrm>
              <a:off x="950069" y="7076871"/>
              <a:ext cx="1874520" cy="1196340"/>
            </a:xfrm>
            <a:custGeom>
              <a:avLst/>
              <a:gdLst/>
              <a:ahLst/>
              <a:cxnLst/>
              <a:rect l="l" t="t" r="r" b="b"/>
              <a:pathLst>
                <a:path w="1874520" h="1196340">
                  <a:moveTo>
                    <a:pt x="0" y="1179575"/>
                  </a:moveTo>
                  <a:lnTo>
                    <a:pt x="9144" y="1184147"/>
                  </a:lnTo>
                  <a:lnTo>
                    <a:pt x="18288" y="1184147"/>
                  </a:lnTo>
                  <a:lnTo>
                    <a:pt x="25908" y="1185671"/>
                  </a:lnTo>
                  <a:lnTo>
                    <a:pt x="35052" y="1187195"/>
                  </a:lnTo>
                  <a:lnTo>
                    <a:pt x="44196" y="1187195"/>
                  </a:lnTo>
                  <a:lnTo>
                    <a:pt x="53340" y="1190243"/>
                  </a:lnTo>
                  <a:lnTo>
                    <a:pt x="62484" y="1196339"/>
                  </a:lnTo>
                  <a:lnTo>
                    <a:pt x="70104" y="1191767"/>
                  </a:lnTo>
                  <a:lnTo>
                    <a:pt x="79248" y="1190243"/>
                  </a:lnTo>
                  <a:lnTo>
                    <a:pt x="88392" y="1182623"/>
                  </a:lnTo>
                  <a:lnTo>
                    <a:pt x="97536" y="1179575"/>
                  </a:lnTo>
                  <a:lnTo>
                    <a:pt x="106680" y="1170431"/>
                  </a:lnTo>
                  <a:lnTo>
                    <a:pt x="115823" y="1162811"/>
                  </a:lnTo>
                  <a:lnTo>
                    <a:pt x="123444" y="1155191"/>
                  </a:lnTo>
                  <a:lnTo>
                    <a:pt x="132588" y="1146047"/>
                  </a:lnTo>
                  <a:lnTo>
                    <a:pt x="141732" y="1088135"/>
                  </a:lnTo>
                  <a:lnTo>
                    <a:pt x="150876" y="1075943"/>
                  </a:lnTo>
                  <a:lnTo>
                    <a:pt x="160020" y="1103375"/>
                  </a:lnTo>
                  <a:lnTo>
                    <a:pt x="169164" y="1091183"/>
                  </a:lnTo>
                  <a:lnTo>
                    <a:pt x="176784" y="1103375"/>
                  </a:lnTo>
                  <a:lnTo>
                    <a:pt x="185928" y="1098803"/>
                  </a:lnTo>
                  <a:lnTo>
                    <a:pt x="195072" y="1089659"/>
                  </a:lnTo>
                  <a:lnTo>
                    <a:pt x="204215" y="1104899"/>
                  </a:lnTo>
                  <a:lnTo>
                    <a:pt x="213360" y="1107947"/>
                  </a:lnTo>
                  <a:lnTo>
                    <a:pt x="222504" y="1094231"/>
                  </a:lnTo>
                  <a:lnTo>
                    <a:pt x="230124" y="1098803"/>
                  </a:lnTo>
                  <a:lnTo>
                    <a:pt x="239268" y="1101851"/>
                  </a:lnTo>
                  <a:lnTo>
                    <a:pt x="248411" y="1092707"/>
                  </a:lnTo>
                  <a:lnTo>
                    <a:pt x="257556" y="1091183"/>
                  </a:lnTo>
                  <a:lnTo>
                    <a:pt x="266700" y="1097279"/>
                  </a:lnTo>
                  <a:lnTo>
                    <a:pt x="275844" y="1088135"/>
                  </a:lnTo>
                  <a:lnTo>
                    <a:pt x="283464" y="1078991"/>
                  </a:lnTo>
                  <a:lnTo>
                    <a:pt x="292608" y="1074419"/>
                  </a:lnTo>
                  <a:lnTo>
                    <a:pt x="301752" y="1065275"/>
                  </a:lnTo>
                  <a:lnTo>
                    <a:pt x="310896" y="1051559"/>
                  </a:lnTo>
                  <a:lnTo>
                    <a:pt x="320040" y="1014983"/>
                  </a:lnTo>
                  <a:lnTo>
                    <a:pt x="329184" y="979931"/>
                  </a:lnTo>
                  <a:lnTo>
                    <a:pt x="336804" y="894587"/>
                  </a:lnTo>
                  <a:lnTo>
                    <a:pt x="345948" y="653795"/>
                  </a:lnTo>
                  <a:lnTo>
                    <a:pt x="355092" y="204215"/>
                  </a:lnTo>
                  <a:lnTo>
                    <a:pt x="364236" y="784859"/>
                  </a:lnTo>
                  <a:lnTo>
                    <a:pt x="373380" y="685799"/>
                  </a:lnTo>
                  <a:lnTo>
                    <a:pt x="382524" y="653795"/>
                  </a:lnTo>
                  <a:lnTo>
                    <a:pt x="390144" y="813815"/>
                  </a:lnTo>
                  <a:lnTo>
                    <a:pt x="399288" y="896111"/>
                  </a:lnTo>
                  <a:lnTo>
                    <a:pt x="408431" y="946403"/>
                  </a:lnTo>
                  <a:lnTo>
                    <a:pt x="417576" y="961643"/>
                  </a:lnTo>
                  <a:lnTo>
                    <a:pt x="426720" y="990599"/>
                  </a:lnTo>
                  <a:lnTo>
                    <a:pt x="435864" y="1031747"/>
                  </a:lnTo>
                  <a:lnTo>
                    <a:pt x="443484" y="1002791"/>
                  </a:lnTo>
                  <a:lnTo>
                    <a:pt x="452628" y="928115"/>
                  </a:lnTo>
                  <a:lnTo>
                    <a:pt x="461772" y="847343"/>
                  </a:lnTo>
                  <a:lnTo>
                    <a:pt x="470916" y="853439"/>
                  </a:lnTo>
                  <a:lnTo>
                    <a:pt x="480059" y="856487"/>
                  </a:lnTo>
                  <a:lnTo>
                    <a:pt x="487680" y="944879"/>
                  </a:lnTo>
                  <a:lnTo>
                    <a:pt x="496823" y="952499"/>
                  </a:lnTo>
                  <a:lnTo>
                    <a:pt x="505968" y="954023"/>
                  </a:lnTo>
                  <a:lnTo>
                    <a:pt x="515112" y="1002791"/>
                  </a:lnTo>
                  <a:lnTo>
                    <a:pt x="524256" y="1010411"/>
                  </a:lnTo>
                  <a:lnTo>
                    <a:pt x="533400" y="1046987"/>
                  </a:lnTo>
                  <a:lnTo>
                    <a:pt x="541020" y="1039367"/>
                  </a:lnTo>
                  <a:lnTo>
                    <a:pt x="550164" y="1043939"/>
                  </a:lnTo>
                  <a:lnTo>
                    <a:pt x="559308" y="1046987"/>
                  </a:lnTo>
                  <a:lnTo>
                    <a:pt x="568452" y="1053083"/>
                  </a:lnTo>
                  <a:lnTo>
                    <a:pt x="577596" y="1075943"/>
                  </a:lnTo>
                  <a:lnTo>
                    <a:pt x="586740" y="1069847"/>
                  </a:lnTo>
                  <a:lnTo>
                    <a:pt x="594360" y="1063751"/>
                  </a:lnTo>
                  <a:lnTo>
                    <a:pt x="603504" y="1062227"/>
                  </a:lnTo>
                  <a:lnTo>
                    <a:pt x="612648" y="992123"/>
                  </a:lnTo>
                  <a:lnTo>
                    <a:pt x="621792" y="995171"/>
                  </a:lnTo>
                  <a:lnTo>
                    <a:pt x="630936" y="1014983"/>
                  </a:lnTo>
                  <a:lnTo>
                    <a:pt x="640080" y="1033271"/>
                  </a:lnTo>
                  <a:lnTo>
                    <a:pt x="647700" y="1027175"/>
                  </a:lnTo>
                  <a:lnTo>
                    <a:pt x="656844" y="1025651"/>
                  </a:lnTo>
                  <a:lnTo>
                    <a:pt x="665988" y="1040891"/>
                  </a:lnTo>
                  <a:lnTo>
                    <a:pt x="675132" y="1050035"/>
                  </a:lnTo>
                  <a:lnTo>
                    <a:pt x="684276" y="1063751"/>
                  </a:lnTo>
                  <a:lnTo>
                    <a:pt x="693420" y="1074419"/>
                  </a:lnTo>
                  <a:lnTo>
                    <a:pt x="701040" y="1068323"/>
                  </a:lnTo>
                  <a:lnTo>
                    <a:pt x="710184" y="1074419"/>
                  </a:lnTo>
                  <a:lnTo>
                    <a:pt x="719328" y="1080515"/>
                  </a:lnTo>
                  <a:lnTo>
                    <a:pt x="728472" y="1083563"/>
                  </a:lnTo>
                  <a:lnTo>
                    <a:pt x="737616" y="1104899"/>
                  </a:lnTo>
                  <a:lnTo>
                    <a:pt x="746760" y="1115567"/>
                  </a:lnTo>
                  <a:lnTo>
                    <a:pt x="754380" y="1107947"/>
                  </a:lnTo>
                  <a:lnTo>
                    <a:pt x="763524" y="1107947"/>
                  </a:lnTo>
                  <a:lnTo>
                    <a:pt x="772668" y="1110995"/>
                  </a:lnTo>
                  <a:lnTo>
                    <a:pt x="781812" y="1107947"/>
                  </a:lnTo>
                  <a:lnTo>
                    <a:pt x="790956" y="1109471"/>
                  </a:lnTo>
                  <a:lnTo>
                    <a:pt x="800100" y="1117091"/>
                  </a:lnTo>
                  <a:lnTo>
                    <a:pt x="807720" y="1120139"/>
                  </a:lnTo>
                  <a:lnTo>
                    <a:pt x="816863" y="1123187"/>
                  </a:lnTo>
                  <a:lnTo>
                    <a:pt x="826008" y="1103375"/>
                  </a:lnTo>
                  <a:lnTo>
                    <a:pt x="835152" y="1089659"/>
                  </a:lnTo>
                  <a:lnTo>
                    <a:pt x="844296" y="1091183"/>
                  </a:lnTo>
                  <a:lnTo>
                    <a:pt x="853440" y="1069847"/>
                  </a:lnTo>
                  <a:lnTo>
                    <a:pt x="861060" y="1068323"/>
                  </a:lnTo>
                  <a:lnTo>
                    <a:pt x="870204" y="1069847"/>
                  </a:lnTo>
                  <a:lnTo>
                    <a:pt x="879347" y="1075943"/>
                  </a:lnTo>
                  <a:lnTo>
                    <a:pt x="888491" y="1088135"/>
                  </a:lnTo>
                  <a:lnTo>
                    <a:pt x="897636" y="1065275"/>
                  </a:lnTo>
                  <a:lnTo>
                    <a:pt x="905256" y="1068323"/>
                  </a:lnTo>
                  <a:lnTo>
                    <a:pt x="914400" y="1071371"/>
                  </a:lnTo>
                  <a:lnTo>
                    <a:pt x="923544" y="1062227"/>
                  </a:lnTo>
                  <a:lnTo>
                    <a:pt x="932688" y="1069847"/>
                  </a:lnTo>
                  <a:lnTo>
                    <a:pt x="941832" y="1077467"/>
                  </a:lnTo>
                  <a:lnTo>
                    <a:pt x="950976" y="1085087"/>
                  </a:lnTo>
                  <a:lnTo>
                    <a:pt x="958596" y="1078991"/>
                  </a:lnTo>
                  <a:lnTo>
                    <a:pt x="967740" y="1088135"/>
                  </a:lnTo>
                  <a:lnTo>
                    <a:pt x="976884" y="1094231"/>
                  </a:lnTo>
                  <a:lnTo>
                    <a:pt x="986028" y="1069847"/>
                  </a:lnTo>
                  <a:lnTo>
                    <a:pt x="995172" y="1039367"/>
                  </a:lnTo>
                  <a:lnTo>
                    <a:pt x="1004316" y="1056131"/>
                  </a:lnTo>
                  <a:lnTo>
                    <a:pt x="1011936" y="1072895"/>
                  </a:lnTo>
                  <a:lnTo>
                    <a:pt x="1021080" y="1082039"/>
                  </a:lnTo>
                  <a:lnTo>
                    <a:pt x="1030224" y="1071371"/>
                  </a:lnTo>
                  <a:lnTo>
                    <a:pt x="1039368" y="1075943"/>
                  </a:lnTo>
                  <a:lnTo>
                    <a:pt x="1048512" y="1072895"/>
                  </a:lnTo>
                  <a:lnTo>
                    <a:pt x="1057656" y="1072895"/>
                  </a:lnTo>
                  <a:lnTo>
                    <a:pt x="1065276" y="1074419"/>
                  </a:lnTo>
                  <a:lnTo>
                    <a:pt x="1074420" y="1078991"/>
                  </a:lnTo>
                  <a:lnTo>
                    <a:pt x="1083564" y="1083563"/>
                  </a:lnTo>
                  <a:lnTo>
                    <a:pt x="1092708" y="1089659"/>
                  </a:lnTo>
                  <a:lnTo>
                    <a:pt x="1101852" y="1095755"/>
                  </a:lnTo>
                  <a:lnTo>
                    <a:pt x="1110996" y="1098803"/>
                  </a:lnTo>
                  <a:lnTo>
                    <a:pt x="1118616" y="1103375"/>
                  </a:lnTo>
                  <a:lnTo>
                    <a:pt x="1127760" y="1103375"/>
                  </a:lnTo>
                  <a:lnTo>
                    <a:pt x="1136904" y="1095755"/>
                  </a:lnTo>
                  <a:lnTo>
                    <a:pt x="1146048" y="1089659"/>
                  </a:lnTo>
                  <a:lnTo>
                    <a:pt x="1155192" y="1091183"/>
                  </a:lnTo>
                  <a:lnTo>
                    <a:pt x="1164336" y="1095755"/>
                  </a:lnTo>
                  <a:lnTo>
                    <a:pt x="1171956" y="1091183"/>
                  </a:lnTo>
                  <a:lnTo>
                    <a:pt x="1181100" y="1092707"/>
                  </a:lnTo>
                  <a:lnTo>
                    <a:pt x="1190244" y="1080515"/>
                  </a:lnTo>
                  <a:lnTo>
                    <a:pt x="1199388" y="1071371"/>
                  </a:lnTo>
                  <a:lnTo>
                    <a:pt x="1208532" y="1025651"/>
                  </a:lnTo>
                  <a:lnTo>
                    <a:pt x="1217676" y="1039367"/>
                  </a:lnTo>
                  <a:lnTo>
                    <a:pt x="1225296" y="1033271"/>
                  </a:lnTo>
                  <a:lnTo>
                    <a:pt x="1234440" y="1008887"/>
                  </a:lnTo>
                  <a:lnTo>
                    <a:pt x="1243584" y="1016507"/>
                  </a:lnTo>
                  <a:lnTo>
                    <a:pt x="1252728" y="1011935"/>
                  </a:lnTo>
                  <a:lnTo>
                    <a:pt x="1261872" y="1014983"/>
                  </a:lnTo>
                  <a:lnTo>
                    <a:pt x="1271016" y="982979"/>
                  </a:lnTo>
                  <a:lnTo>
                    <a:pt x="1278636" y="929639"/>
                  </a:lnTo>
                  <a:lnTo>
                    <a:pt x="1287780" y="847343"/>
                  </a:lnTo>
                  <a:lnTo>
                    <a:pt x="1296924" y="865631"/>
                  </a:lnTo>
                  <a:lnTo>
                    <a:pt x="1306068" y="838199"/>
                  </a:lnTo>
                  <a:lnTo>
                    <a:pt x="1315212" y="816863"/>
                  </a:lnTo>
                  <a:lnTo>
                    <a:pt x="1324356" y="815339"/>
                  </a:lnTo>
                  <a:lnTo>
                    <a:pt x="1331976" y="835151"/>
                  </a:lnTo>
                  <a:lnTo>
                    <a:pt x="1341120" y="784859"/>
                  </a:lnTo>
                  <a:lnTo>
                    <a:pt x="1350264" y="681227"/>
                  </a:lnTo>
                  <a:lnTo>
                    <a:pt x="1359408" y="691895"/>
                  </a:lnTo>
                  <a:lnTo>
                    <a:pt x="1368552" y="760475"/>
                  </a:lnTo>
                  <a:lnTo>
                    <a:pt x="1376172" y="912875"/>
                  </a:lnTo>
                  <a:lnTo>
                    <a:pt x="1385316" y="836675"/>
                  </a:lnTo>
                  <a:lnTo>
                    <a:pt x="1394460" y="801623"/>
                  </a:lnTo>
                  <a:lnTo>
                    <a:pt x="1403604" y="769619"/>
                  </a:lnTo>
                  <a:lnTo>
                    <a:pt x="1412748" y="679703"/>
                  </a:lnTo>
                  <a:lnTo>
                    <a:pt x="1421892" y="699515"/>
                  </a:lnTo>
                  <a:lnTo>
                    <a:pt x="1429512" y="655319"/>
                  </a:lnTo>
                  <a:lnTo>
                    <a:pt x="1438656" y="633983"/>
                  </a:lnTo>
                  <a:lnTo>
                    <a:pt x="1447800" y="391667"/>
                  </a:lnTo>
                  <a:lnTo>
                    <a:pt x="1456944" y="220979"/>
                  </a:lnTo>
                  <a:lnTo>
                    <a:pt x="1466088" y="12191"/>
                  </a:lnTo>
                  <a:lnTo>
                    <a:pt x="1475232" y="0"/>
                  </a:lnTo>
                  <a:lnTo>
                    <a:pt x="1482852" y="225551"/>
                  </a:lnTo>
                  <a:lnTo>
                    <a:pt x="1491996" y="199643"/>
                  </a:lnTo>
                  <a:lnTo>
                    <a:pt x="1501140" y="300227"/>
                  </a:lnTo>
                  <a:lnTo>
                    <a:pt x="1510284" y="284987"/>
                  </a:lnTo>
                  <a:lnTo>
                    <a:pt x="1519428" y="202691"/>
                  </a:lnTo>
                  <a:lnTo>
                    <a:pt x="1528572" y="280415"/>
                  </a:lnTo>
                  <a:lnTo>
                    <a:pt x="1536192" y="499871"/>
                  </a:lnTo>
                  <a:lnTo>
                    <a:pt x="1545336" y="556259"/>
                  </a:lnTo>
                  <a:lnTo>
                    <a:pt x="1554480" y="576071"/>
                  </a:lnTo>
                  <a:lnTo>
                    <a:pt x="1563624" y="586739"/>
                  </a:lnTo>
                  <a:lnTo>
                    <a:pt x="1572768" y="614171"/>
                  </a:lnTo>
                  <a:lnTo>
                    <a:pt x="1581912" y="611123"/>
                  </a:lnTo>
                  <a:lnTo>
                    <a:pt x="1589532" y="713231"/>
                  </a:lnTo>
                  <a:lnTo>
                    <a:pt x="1598676" y="707135"/>
                  </a:lnTo>
                  <a:lnTo>
                    <a:pt x="1607820" y="716279"/>
                  </a:lnTo>
                  <a:lnTo>
                    <a:pt x="1616964" y="763523"/>
                  </a:lnTo>
                  <a:lnTo>
                    <a:pt x="1626108" y="768095"/>
                  </a:lnTo>
                  <a:lnTo>
                    <a:pt x="1635252" y="765047"/>
                  </a:lnTo>
                  <a:lnTo>
                    <a:pt x="1642872" y="704087"/>
                  </a:lnTo>
                  <a:lnTo>
                    <a:pt x="1652016" y="615695"/>
                  </a:lnTo>
                  <a:lnTo>
                    <a:pt x="1661160" y="693419"/>
                  </a:lnTo>
                  <a:lnTo>
                    <a:pt x="1670304" y="682751"/>
                  </a:lnTo>
                  <a:lnTo>
                    <a:pt x="1679448" y="690371"/>
                  </a:lnTo>
                  <a:lnTo>
                    <a:pt x="1688592" y="702563"/>
                  </a:lnTo>
                  <a:lnTo>
                    <a:pt x="1696212" y="707135"/>
                  </a:lnTo>
                  <a:lnTo>
                    <a:pt x="1705356" y="705611"/>
                  </a:lnTo>
                  <a:lnTo>
                    <a:pt x="1714500" y="711707"/>
                  </a:lnTo>
                  <a:lnTo>
                    <a:pt x="1723644" y="761999"/>
                  </a:lnTo>
                  <a:lnTo>
                    <a:pt x="1732788" y="775715"/>
                  </a:lnTo>
                  <a:lnTo>
                    <a:pt x="1741932" y="743711"/>
                  </a:lnTo>
                  <a:lnTo>
                    <a:pt x="1749552" y="765047"/>
                  </a:lnTo>
                  <a:lnTo>
                    <a:pt x="1758695" y="697991"/>
                  </a:lnTo>
                  <a:lnTo>
                    <a:pt x="1767839" y="687323"/>
                  </a:lnTo>
                  <a:lnTo>
                    <a:pt x="1776983" y="701039"/>
                  </a:lnTo>
                  <a:lnTo>
                    <a:pt x="1786127" y="717803"/>
                  </a:lnTo>
                  <a:lnTo>
                    <a:pt x="1793748" y="463295"/>
                  </a:lnTo>
                  <a:lnTo>
                    <a:pt x="1802892" y="460247"/>
                  </a:lnTo>
                  <a:lnTo>
                    <a:pt x="1812036" y="403859"/>
                  </a:lnTo>
                  <a:lnTo>
                    <a:pt x="1821180" y="388619"/>
                  </a:lnTo>
                  <a:lnTo>
                    <a:pt x="1830324" y="464819"/>
                  </a:lnTo>
                  <a:lnTo>
                    <a:pt x="1839468" y="496823"/>
                  </a:lnTo>
                  <a:lnTo>
                    <a:pt x="1847088" y="473963"/>
                  </a:lnTo>
                  <a:lnTo>
                    <a:pt x="1856232" y="518159"/>
                  </a:lnTo>
                  <a:lnTo>
                    <a:pt x="1865376" y="626363"/>
                  </a:lnTo>
                  <a:lnTo>
                    <a:pt x="1874520" y="560831"/>
                  </a:lnTo>
                </a:path>
              </a:pathLst>
            </a:custGeom>
            <a:ln w="19050">
              <a:solidFill>
                <a:srgbClr val="211556"/>
              </a:solidFill>
            </a:ln>
          </p:spPr>
          <p:txBody>
            <a:bodyPr wrap="square" lIns="0" tIns="0" rIns="0" bIns="0" rtlCol="0"/>
            <a:lstStyle/>
            <a:p>
              <a:endParaRPr/>
            </a:p>
          </p:txBody>
        </p:sp>
      </p:grpSp>
      <p:sp>
        <p:nvSpPr>
          <p:cNvPr id="2028" name="object 22">
            <a:extLst>
              <a:ext uri="{FF2B5EF4-FFF2-40B4-BE49-F238E27FC236}">
                <a16:creationId xmlns:a16="http://schemas.microsoft.com/office/drawing/2014/main" id="{29657E29-B79A-170B-B315-D611A850ADAC}"/>
              </a:ext>
            </a:extLst>
          </p:cNvPr>
          <p:cNvSpPr txBox="1"/>
          <p:nvPr/>
        </p:nvSpPr>
        <p:spPr>
          <a:xfrm>
            <a:off x="9076922" y="248196"/>
            <a:ext cx="2429510" cy="670560"/>
          </a:xfrm>
          <a:prstGeom prst="rect">
            <a:avLst/>
          </a:prstGeom>
        </p:spPr>
        <p:txBody>
          <a:bodyPr vert="horz" wrap="square" lIns="0" tIns="12700" rIns="0" bIns="0" rtlCol="0">
            <a:spAutoFit/>
          </a:bodyPr>
          <a:lstStyle/>
          <a:p>
            <a:pPr marL="12700">
              <a:lnSpc>
                <a:spcPct val="100000"/>
              </a:lnSpc>
              <a:spcBef>
                <a:spcPts val="100"/>
              </a:spcBef>
            </a:pPr>
            <a:r>
              <a:rPr sz="1300" spc="-10" dirty="0">
                <a:solidFill>
                  <a:schemeClr val="bg1"/>
                </a:solidFill>
                <a:latin typeface="Arial"/>
                <a:cs typeface="Arial"/>
              </a:rPr>
              <a:t>*</a:t>
            </a:r>
            <a:endParaRPr sz="1300" dirty="0">
              <a:solidFill>
                <a:schemeClr val="bg1"/>
              </a:solidFill>
              <a:latin typeface="Arial"/>
              <a:cs typeface="Arial"/>
            </a:endParaRPr>
          </a:p>
          <a:p>
            <a:pPr marL="32384">
              <a:lnSpc>
                <a:spcPct val="100000"/>
              </a:lnSpc>
              <a:spcBef>
                <a:spcPts val="975"/>
              </a:spcBef>
              <a:tabLst>
                <a:tab pos="2077720" algn="l"/>
              </a:tabLst>
            </a:pPr>
            <a:r>
              <a:rPr sz="800" spc="-10" dirty="0">
                <a:latin typeface="Arial"/>
                <a:cs typeface="Arial"/>
              </a:rPr>
              <a:t>Gold:Silver</a:t>
            </a:r>
            <a:r>
              <a:rPr sz="800" spc="30" dirty="0">
                <a:latin typeface="Arial"/>
                <a:cs typeface="Arial"/>
              </a:rPr>
              <a:t> </a:t>
            </a:r>
            <a:r>
              <a:rPr sz="800" spc="-10" dirty="0">
                <a:solidFill>
                  <a:srgbClr val="282C39"/>
                </a:solidFill>
                <a:latin typeface="Arial"/>
                <a:cs typeface="Arial"/>
              </a:rPr>
              <a:t>Ratio</a:t>
            </a:r>
            <a:r>
              <a:rPr sz="800" dirty="0">
                <a:solidFill>
                  <a:srgbClr val="282C39"/>
                </a:solidFill>
                <a:latin typeface="Arial"/>
                <a:cs typeface="Arial"/>
              </a:rPr>
              <a:t>	</a:t>
            </a:r>
            <a:r>
              <a:rPr sz="800" spc="-10" dirty="0">
                <a:latin typeface="Arial"/>
                <a:cs typeface="Arial"/>
              </a:rPr>
              <a:t>US</a:t>
            </a:r>
            <a:r>
              <a:rPr sz="800" spc="-10" dirty="0">
                <a:solidFill>
                  <a:srgbClr val="282C39"/>
                </a:solidFill>
                <a:latin typeface="Arial"/>
                <a:cs typeface="Arial"/>
              </a:rPr>
              <a:t>$/</a:t>
            </a:r>
            <a:r>
              <a:rPr sz="800" spc="-10" dirty="0">
                <a:latin typeface="Arial"/>
                <a:cs typeface="Arial"/>
              </a:rPr>
              <a:t>oz</a:t>
            </a:r>
            <a:endParaRPr sz="800" dirty="0">
              <a:latin typeface="Arial"/>
              <a:cs typeface="Arial"/>
            </a:endParaRPr>
          </a:p>
          <a:p>
            <a:pPr marL="33655">
              <a:lnSpc>
                <a:spcPct val="100000"/>
              </a:lnSpc>
              <a:spcBef>
                <a:spcPts val="620"/>
              </a:spcBef>
              <a:tabLst>
                <a:tab pos="2289175" algn="l"/>
              </a:tabLst>
            </a:pPr>
            <a:r>
              <a:rPr sz="800" spc="-25" dirty="0">
                <a:latin typeface="Arial"/>
                <a:cs typeface="Arial"/>
              </a:rPr>
              <a:t>120</a:t>
            </a:r>
            <a:r>
              <a:rPr sz="800" dirty="0">
                <a:latin typeface="Arial"/>
                <a:cs typeface="Arial"/>
              </a:rPr>
              <a:t>	</a:t>
            </a:r>
            <a:r>
              <a:rPr sz="800" spc="-25" dirty="0">
                <a:latin typeface="Arial"/>
                <a:cs typeface="Arial"/>
              </a:rPr>
              <a:t>50</a:t>
            </a:r>
            <a:endParaRPr sz="800" dirty="0">
              <a:latin typeface="Arial"/>
              <a:cs typeface="Arial"/>
            </a:endParaRPr>
          </a:p>
        </p:txBody>
      </p:sp>
      <p:sp>
        <p:nvSpPr>
          <p:cNvPr id="2029" name="object 23">
            <a:extLst>
              <a:ext uri="{FF2B5EF4-FFF2-40B4-BE49-F238E27FC236}">
                <a16:creationId xmlns:a16="http://schemas.microsoft.com/office/drawing/2014/main" id="{BE5A52AF-D537-F2E1-66C5-8A9482DE0ECD}"/>
              </a:ext>
            </a:extLst>
          </p:cNvPr>
          <p:cNvSpPr txBox="1"/>
          <p:nvPr/>
        </p:nvSpPr>
        <p:spPr>
          <a:xfrm>
            <a:off x="11353593" y="2393841"/>
            <a:ext cx="86360" cy="147955"/>
          </a:xfrm>
          <a:prstGeom prst="rect">
            <a:avLst/>
          </a:prstGeom>
        </p:spPr>
        <p:txBody>
          <a:bodyPr vert="horz" wrap="square" lIns="0" tIns="12700" rIns="0" bIns="0" rtlCol="0">
            <a:spAutoFit/>
          </a:bodyPr>
          <a:lstStyle/>
          <a:p>
            <a:pPr marL="12700">
              <a:lnSpc>
                <a:spcPct val="100000"/>
              </a:lnSpc>
              <a:spcBef>
                <a:spcPts val="100"/>
              </a:spcBef>
            </a:pPr>
            <a:r>
              <a:rPr sz="800" spc="30" dirty="0">
                <a:latin typeface="Arial"/>
                <a:cs typeface="Arial"/>
              </a:rPr>
              <a:t>0</a:t>
            </a:r>
            <a:endParaRPr sz="800">
              <a:latin typeface="Arial"/>
              <a:cs typeface="Arial"/>
            </a:endParaRPr>
          </a:p>
        </p:txBody>
      </p:sp>
      <p:sp>
        <p:nvSpPr>
          <p:cNvPr id="2030" name="object 24">
            <a:extLst>
              <a:ext uri="{FF2B5EF4-FFF2-40B4-BE49-F238E27FC236}">
                <a16:creationId xmlns:a16="http://schemas.microsoft.com/office/drawing/2014/main" id="{4141B885-E150-23BC-9936-2DC822589796}"/>
              </a:ext>
            </a:extLst>
          </p:cNvPr>
          <p:cNvSpPr txBox="1"/>
          <p:nvPr/>
        </p:nvSpPr>
        <p:spPr>
          <a:xfrm>
            <a:off x="11353593" y="2075264"/>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10</a:t>
            </a:r>
            <a:endParaRPr sz="800">
              <a:latin typeface="Arial"/>
              <a:cs typeface="Arial"/>
            </a:endParaRPr>
          </a:p>
        </p:txBody>
      </p:sp>
      <p:sp>
        <p:nvSpPr>
          <p:cNvPr id="2031" name="object 25">
            <a:extLst>
              <a:ext uri="{FF2B5EF4-FFF2-40B4-BE49-F238E27FC236}">
                <a16:creationId xmlns:a16="http://schemas.microsoft.com/office/drawing/2014/main" id="{45B43519-4B8A-C7A8-BBEE-DB4C0A205B06}"/>
              </a:ext>
            </a:extLst>
          </p:cNvPr>
          <p:cNvSpPr txBox="1"/>
          <p:nvPr/>
        </p:nvSpPr>
        <p:spPr>
          <a:xfrm>
            <a:off x="11353593" y="1756687"/>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20</a:t>
            </a:r>
            <a:endParaRPr sz="800">
              <a:latin typeface="Arial"/>
              <a:cs typeface="Arial"/>
            </a:endParaRPr>
          </a:p>
        </p:txBody>
      </p:sp>
      <p:sp>
        <p:nvSpPr>
          <p:cNvPr id="2032" name="object 26">
            <a:extLst>
              <a:ext uri="{FF2B5EF4-FFF2-40B4-BE49-F238E27FC236}">
                <a16:creationId xmlns:a16="http://schemas.microsoft.com/office/drawing/2014/main" id="{B1E09C2D-66BA-8BE5-F01A-A47EACC49FD8}"/>
              </a:ext>
            </a:extLst>
          </p:cNvPr>
          <p:cNvSpPr txBox="1"/>
          <p:nvPr/>
        </p:nvSpPr>
        <p:spPr>
          <a:xfrm>
            <a:off x="11353593" y="1438110"/>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30</a:t>
            </a:r>
            <a:endParaRPr sz="800">
              <a:latin typeface="Arial"/>
              <a:cs typeface="Arial"/>
            </a:endParaRPr>
          </a:p>
        </p:txBody>
      </p:sp>
      <p:sp>
        <p:nvSpPr>
          <p:cNvPr id="2033" name="object 27">
            <a:extLst>
              <a:ext uri="{FF2B5EF4-FFF2-40B4-BE49-F238E27FC236}">
                <a16:creationId xmlns:a16="http://schemas.microsoft.com/office/drawing/2014/main" id="{7A508EEE-6CB1-4CC6-198E-68821C05628C}"/>
              </a:ext>
            </a:extLst>
          </p:cNvPr>
          <p:cNvSpPr txBox="1"/>
          <p:nvPr/>
        </p:nvSpPr>
        <p:spPr>
          <a:xfrm>
            <a:off x="11353593" y="1119533"/>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40</a:t>
            </a:r>
            <a:endParaRPr sz="800">
              <a:latin typeface="Arial"/>
              <a:cs typeface="Arial"/>
            </a:endParaRPr>
          </a:p>
        </p:txBody>
      </p:sp>
      <p:sp>
        <p:nvSpPr>
          <p:cNvPr id="2034" name="object 28">
            <a:extLst>
              <a:ext uri="{FF2B5EF4-FFF2-40B4-BE49-F238E27FC236}">
                <a16:creationId xmlns:a16="http://schemas.microsoft.com/office/drawing/2014/main" id="{C2CB8A11-42DE-6164-6F69-CFCC7CA42B61}"/>
              </a:ext>
            </a:extLst>
          </p:cNvPr>
          <p:cNvSpPr txBox="1"/>
          <p:nvPr/>
        </p:nvSpPr>
        <p:spPr>
          <a:xfrm>
            <a:off x="9218412" y="2394045"/>
            <a:ext cx="86360" cy="147955"/>
          </a:xfrm>
          <a:prstGeom prst="rect">
            <a:avLst/>
          </a:prstGeom>
        </p:spPr>
        <p:txBody>
          <a:bodyPr vert="horz" wrap="square" lIns="0" tIns="12700" rIns="0" bIns="0" rtlCol="0">
            <a:spAutoFit/>
          </a:bodyPr>
          <a:lstStyle/>
          <a:p>
            <a:pPr marL="12700">
              <a:lnSpc>
                <a:spcPct val="100000"/>
              </a:lnSpc>
              <a:spcBef>
                <a:spcPts val="100"/>
              </a:spcBef>
            </a:pPr>
            <a:r>
              <a:rPr sz="800" spc="30" dirty="0">
                <a:latin typeface="Arial"/>
                <a:cs typeface="Arial"/>
              </a:rPr>
              <a:t>0</a:t>
            </a:r>
            <a:endParaRPr sz="800">
              <a:latin typeface="Arial"/>
              <a:cs typeface="Arial"/>
            </a:endParaRPr>
          </a:p>
        </p:txBody>
      </p:sp>
      <p:sp>
        <p:nvSpPr>
          <p:cNvPr id="2035" name="object 29">
            <a:extLst>
              <a:ext uri="{FF2B5EF4-FFF2-40B4-BE49-F238E27FC236}">
                <a16:creationId xmlns:a16="http://schemas.microsoft.com/office/drawing/2014/main" id="{7203D8D2-BE44-A71F-8611-F8FD6E81864A}"/>
              </a:ext>
            </a:extLst>
          </p:cNvPr>
          <p:cNvSpPr txBox="1"/>
          <p:nvPr/>
        </p:nvSpPr>
        <p:spPr>
          <a:xfrm>
            <a:off x="9158271" y="2128565"/>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20</a:t>
            </a:r>
            <a:endParaRPr sz="800">
              <a:latin typeface="Arial"/>
              <a:cs typeface="Arial"/>
            </a:endParaRPr>
          </a:p>
        </p:txBody>
      </p:sp>
      <p:sp>
        <p:nvSpPr>
          <p:cNvPr id="2036" name="object 30">
            <a:extLst>
              <a:ext uri="{FF2B5EF4-FFF2-40B4-BE49-F238E27FC236}">
                <a16:creationId xmlns:a16="http://schemas.microsoft.com/office/drawing/2014/main" id="{79A09EB5-5C5D-CFC6-49E7-1161BDEDCB15}"/>
              </a:ext>
            </a:extLst>
          </p:cNvPr>
          <p:cNvSpPr txBox="1"/>
          <p:nvPr/>
        </p:nvSpPr>
        <p:spPr>
          <a:xfrm>
            <a:off x="9158271" y="1863084"/>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40</a:t>
            </a:r>
            <a:endParaRPr sz="800">
              <a:latin typeface="Arial"/>
              <a:cs typeface="Arial"/>
            </a:endParaRPr>
          </a:p>
        </p:txBody>
      </p:sp>
      <p:sp>
        <p:nvSpPr>
          <p:cNvPr id="2037" name="object 31">
            <a:extLst>
              <a:ext uri="{FF2B5EF4-FFF2-40B4-BE49-F238E27FC236}">
                <a16:creationId xmlns:a16="http://schemas.microsoft.com/office/drawing/2014/main" id="{D609C30B-497D-7574-E5B9-0AB22917C61F}"/>
              </a:ext>
            </a:extLst>
          </p:cNvPr>
          <p:cNvSpPr txBox="1"/>
          <p:nvPr/>
        </p:nvSpPr>
        <p:spPr>
          <a:xfrm>
            <a:off x="9158271" y="1597603"/>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60</a:t>
            </a:r>
            <a:endParaRPr sz="800">
              <a:latin typeface="Arial"/>
              <a:cs typeface="Arial"/>
            </a:endParaRPr>
          </a:p>
        </p:txBody>
      </p:sp>
      <p:sp>
        <p:nvSpPr>
          <p:cNvPr id="2038" name="object 32">
            <a:extLst>
              <a:ext uri="{FF2B5EF4-FFF2-40B4-BE49-F238E27FC236}">
                <a16:creationId xmlns:a16="http://schemas.microsoft.com/office/drawing/2014/main" id="{58E2C477-3544-042C-11D2-D1FB0E835653}"/>
              </a:ext>
            </a:extLst>
          </p:cNvPr>
          <p:cNvSpPr txBox="1"/>
          <p:nvPr/>
        </p:nvSpPr>
        <p:spPr>
          <a:xfrm>
            <a:off x="9158271" y="1332122"/>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80</a:t>
            </a:r>
            <a:endParaRPr sz="800">
              <a:latin typeface="Arial"/>
              <a:cs typeface="Arial"/>
            </a:endParaRPr>
          </a:p>
        </p:txBody>
      </p:sp>
      <p:sp>
        <p:nvSpPr>
          <p:cNvPr id="2039" name="object 33">
            <a:extLst>
              <a:ext uri="{FF2B5EF4-FFF2-40B4-BE49-F238E27FC236}">
                <a16:creationId xmlns:a16="http://schemas.microsoft.com/office/drawing/2014/main" id="{DF8442D2-A9B5-9FFD-0BC2-4FEA349B2F0C}"/>
              </a:ext>
            </a:extLst>
          </p:cNvPr>
          <p:cNvSpPr txBox="1"/>
          <p:nvPr/>
        </p:nvSpPr>
        <p:spPr>
          <a:xfrm>
            <a:off x="9098129" y="1066641"/>
            <a:ext cx="206375" cy="147955"/>
          </a:xfrm>
          <a:prstGeom prst="rect">
            <a:avLst/>
          </a:prstGeom>
        </p:spPr>
        <p:txBody>
          <a:bodyPr vert="horz" wrap="square" lIns="0" tIns="12700" rIns="0" bIns="0" rtlCol="0">
            <a:spAutoFit/>
          </a:bodyPr>
          <a:lstStyle/>
          <a:p>
            <a:pPr marL="12700">
              <a:lnSpc>
                <a:spcPct val="100000"/>
              </a:lnSpc>
              <a:spcBef>
                <a:spcPts val="100"/>
              </a:spcBef>
            </a:pPr>
            <a:r>
              <a:rPr sz="800" spc="-25" dirty="0">
                <a:latin typeface="Arial"/>
                <a:cs typeface="Arial"/>
              </a:rPr>
              <a:t>100</a:t>
            </a:r>
            <a:endParaRPr sz="800">
              <a:latin typeface="Arial"/>
              <a:cs typeface="Arial"/>
            </a:endParaRPr>
          </a:p>
        </p:txBody>
      </p:sp>
      <p:sp>
        <p:nvSpPr>
          <p:cNvPr id="2040" name="object 34">
            <a:extLst>
              <a:ext uri="{FF2B5EF4-FFF2-40B4-BE49-F238E27FC236}">
                <a16:creationId xmlns:a16="http://schemas.microsoft.com/office/drawing/2014/main" id="{ACAECB45-26BA-EC46-9012-0F8A2CC91729}"/>
              </a:ext>
            </a:extLst>
          </p:cNvPr>
          <p:cNvSpPr txBox="1"/>
          <p:nvPr/>
        </p:nvSpPr>
        <p:spPr>
          <a:xfrm>
            <a:off x="9258439" y="2533729"/>
            <a:ext cx="204216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1970</a:t>
            </a:r>
            <a:r>
              <a:rPr sz="800" spc="270" dirty="0">
                <a:latin typeface="Arial"/>
                <a:cs typeface="Arial"/>
              </a:rPr>
              <a:t>  </a:t>
            </a:r>
            <a:r>
              <a:rPr sz="800" dirty="0">
                <a:latin typeface="Arial"/>
                <a:cs typeface="Arial"/>
              </a:rPr>
              <a:t>1980</a:t>
            </a:r>
            <a:r>
              <a:rPr sz="800" spc="270" dirty="0">
                <a:latin typeface="Arial"/>
                <a:cs typeface="Arial"/>
              </a:rPr>
              <a:t>  </a:t>
            </a:r>
            <a:r>
              <a:rPr sz="800" dirty="0">
                <a:latin typeface="Arial"/>
                <a:cs typeface="Arial"/>
              </a:rPr>
              <a:t>1990</a:t>
            </a:r>
            <a:r>
              <a:rPr sz="800" spc="275" dirty="0">
                <a:latin typeface="Arial"/>
                <a:cs typeface="Arial"/>
              </a:rPr>
              <a:t>  </a:t>
            </a:r>
            <a:r>
              <a:rPr sz="800" dirty="0">
                <a:latin typeface="Arial"/>
                <a:cs typeface="Arial"/>
              </a:rPr>
              <a:t>2000</a:t>
            </a:r>
            <a:r>
              <a:rPr sz="800" spc="270" dirty="0">
                <a:latin typeface="Arial"/>
                <a:cs typeface="Arial"/>
              </a:rPr>
              <a:t>  </a:t>
            </a:r>
            <a:r>
              <a:rPr sz="800" dirty="0">
                <a:latin typeface="Arial"/>
                <a:cs typeface="Arial"/>
              </a:rPr>
              <a:t>2010</a:t>
            </a:r>
            <a:r>
              <a:rPr sz="800" spc="275" dirty="0">
                <a:latin typeface="Arial"/>
                <a:cs typeface="Arial"/>
              </a:rPr>
              <a:t>  </a:t>
            </a:r>
            <a:r>
              <a:rPr sz="800" spc="-20" dirty="0">
                <a:latin typeface="Arial"/>
                <a:cs typeface="Arial"/>
              </a:rPr>
              <a:t>2020</a:t>
            </a:r>
            <a:endParaRPr sz="800">
              <a:latin typeface="Arial"/>
              <a:cs typeface="Arial"/>
            </a:endParaRPr>
          </a:p>
        </p:txBody>
      </p:sp>
      <p:sp>
        <p:nvSpPr>
          <p:cNvPr id="2041" name="object 35">
            <a:extLst>
              <a:ext uri="{FF2B5EF4-FFF2-40B4-BE49-F238E27FC236}">
                <a16:creationId xmlns:a16="http://schemas.microsoft.com/office/drawing/2014/main" id="{C2FC3B82-4104-8DE8-2741-3A9A678170AD}"/>
              </a:ext>
            </a:extLst>
          </p:cNvPr>
          <p:cNvSpPr/>
          <p:nvPr/>
        </p:nvSpPr>
        <p:spPr>
          <a:xfrm>
            <a:off x="9376452" y="3086068"/>
            <a:ext cx="243840" cy="0"/>
          </a:xfrm>
          <a:custGeom>
            <a:avLst/>
            <a:gdLst/>
            <a:ahLst/>
            <a:cxnLst/>
            <a:rect l="l" t="t" r="r" b="b"/>
            <a:pathLst>
              <a:path w="243840">
                <a:moveTo>
                  <a:pt x="0" y="0"/>
                </a:moveTo>
                <a:lnTo>
                  <a:pt x="243840" y="0"/>
                </a:lnTo>
              </a:path>
            </a:pathLst>
          </a:custGeom>
          <a:ln w="19050">
            <a:solidFill>
              <a:srgbClr val="88B7CF"/>
            </a:solidFill>
          </a:ln>
        </p:spPr>
        <p:txBody>
          <a:bodyPr wrap="square" lIns="0" tIns="0" rIns="0" bIns="0" rtlCol="0"/>
          <a:lstStyle/>
          <a:p>
            <a:endParaRPr/>
          </a:p>
        </p:txBody>
      </p:sp>
      <p:sp>
        <p:nvSpPr>
          <p:cNvPr id="2042" name="object 36">
            <a:extLst>
              <a:ext uri="{FF2B5EF4-FFF2-40B4-BE49-F238E27FC236}">
                <a16:creationId xmlns:a16="http://schemas.microsoft.com/office/drawing/2014/main" id="{B051B8AE-C941-27D9-2714-D5D798AD8ED8}"/>
              </a:ext>
            </a:extLst>
          </p:cNvPr>
          <p:cNvSpPr txBox="1"/>
          <p:nvPr/>
        </p:nvSpPr>
        <p:spPr>
          <a:xfrm>
            <a:off x="9655565" y="2999088"/>
            <a:ext cx="784860" cy="147955"/>
          </a:xfrm>
          <a:prstGeom prst="rect">
            <a:avLst/>
          </a:prstGeom>
        </p:spPr>
        <p:txBody>
          <a:bodyPr vert="horz" wrap="square" lIns="0" tIns="12700" rIns="0" bIns="0" rtlCol="0">
            <a:spAutoFit/>
          </a:bodyPr>
          <a:lstStyle/>
          <a:p>
            <a:pPr marL="12700">
              <a:lnSpc>
                <a:spcPct val="100000"/>
              </a:lnSpc>
              <a:spcBef>
                <a:spcPts val="100"/>
              </a:spcBef>
            </a:pPr>
            <a:r>
              <a:rPr sz="800" spc="-10" dirty="0">
                <a:latin typeface="Arial"/>
                <a:cs typeface="Arial"/>
              </a:rPr>
              <a:t>Gold:Silver</a:t>
            </a:r>
            <a:r>
              <a:rPr sz="800" spc="30" dirty="0">
                <a:latin typeface="Arial"/>
                <a:cs typeface="Arial"/>
              </a:rPr>
              <a:t> </a:t>
            </a:r>
            <a:r>
              <a:rPr sz="800" spc="-10" dirty="0">
                <a:latin typeface="Arial"/>
                <a:cs typeface="Arial"/>
              </a:rPr>
              <a:t>Ratio</a:t>
            </a:r>
            <a:endParaRPr sz="800">
              <a:latin typeface="Arial"/>
              <a:cs typeface="Arial"/>
            </a:endParaRPr>
          </a:p>
        </p:txBody>
      </p:sp>
      <p:sp>
        <p:nvSpPr>
          <p:cNvPr id="2043" name="object 37">
            <a:extLst>
              <a:ext uri="{FF2B5EF4-FFF2-40B4-BE49-F238E27FC236}">
                <a16:creationId xmlns:a16="http://schemas.microsoft.com/office/drawing/2014/main" id="{61DCAB10-154D-60DC-FDC6-A44BC045833E}"/>
              </a:ext>
            </a:extLst>
          </p:cNvPr>
          <p:cNvSpPr/>
          <p:nvPr/>
        </p:nvSpPr>
        <p:spPr>
          <a:xfrm>
            <a:off x="10580417" y="3086068"/>
            <a:ext cx="243840" cy="0"/>
          </a:xfrm>
          <a:custGeom>
            <a:avLst/>
            <a:gdLst/>
            <a:ahLst/>
            <a:cxnLst/>
            <a:rect l="l" t="t" r="r" b="b"/>
            <a:pathLst>
              <a:path w="243839">
                <a:moveTo>
                  <a:pt x="0" y="0"/>
                </a:moveTo>
                <a:lnTo>
                  <a:pt x="243840" y="0"/>
                </a:lnTo>
              </a:path>
            </a:pathLst>
          </a:custGeom>
          <a:ln w="19050">
            <a:solidFill>
              <a:srgbClr val="211556"/>
            </a:solidFill>
          </a:ln>
        </p:spPr>
        <p:txBody>
          <a:bodyPr wrap="square" lIns="0" tIns="0" rIns="0" bIns="0" rtlCol="0"/>
          <a:lstStyle/>
          <a:p>
            <a:endParaRPr/>
          </a:p>
        </p:txBody>
      </p:sp>
      <p:sp>
        <p:nvSpPr>
          <p:cNvPr id="2044" name="object 38">
            <a:extLst>
              <a:ext uri="{FF2B5EF4-FFF2-40B4-BE49-F238E27FC236}">
                <a16:creationId xmlns:a16="http://schemas.microsoft.com/office/drawing/2014/main" id="{CD3DFB05-D7D8-1214-B5FC-B3DE1BAA2C90}"/>
              </a:ext>
            </a:extLst>
          </p:cNvPr>
          <p:cNvSpPr txBox="1"/>
          <p:nvPr/>
        </p:nvSpPr>
        <p:spPr>
          <a:xfrm>
            <a:off x="10859931" y="2999088"/>
            <a:ext cx="545465"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Silver</a:t>
            </a:r>
            <a:r>
              <a:rPr sz="800" spc="-40" dirty="0">
                <a:latin typeface="Arial"/>
                <a:cs typeface="Arial"/>
              </a:rPr>
              <a:t> </a:t>
            </a:r>
            <a:r>
              <a:rPr sz="800" spc="-10" dirty="0">
                <a:latin typeface="Arial"/>
                <a:cs typeface="Arial"/>
              </a:rPr>
              <a:t>Price</a:t>
            </a:r>
            <a:endParaRPr sz="800">
              <a:latin typeface="Arial"/>
              <a:cs typeface="Arial"/>
            </a:endParaRPr>
          </a:p>
        </p:txBody>
      </p:sp>
      <p:grpSp>
        <p:nvGrpSpPr>
          <p:cNvPr id="2097" name="グループ化 2096">
            <a:extLst>
              <a:ext uri="{FF2B5EF4-FFF2-40B4-BE49-F238E27FC236}">
                <a16:creationId xmlns:a16="http://schemas.microsoft.com/office/drawing/2014/main" id="{E90CBB1E-A6D2-FB08-A627-0FC36D042EAC}"/>
              </a:ext>
            </a:extLst>
          </p:cNvPr>
          <p:cNvGrpSpPr/>
          <p:nvPr/>
        </p:nvGrpSpPr>
        <p:grpSpPr>
          <a:xfrm>
            <a:off x="9074222" y="3639531"/>
            <a:ext cx="2556035" cy="3068091"/>
            <a:chOff x="635299" y="1095261"/>
            <a:chExt cx="2556035" cy="3068091"/>
          </a:xfrm>
        </p:grpSpPr>
        <p:sp>
          <p:nvSpPr>
            <p:cNvPr id="2100" name="object 15">
              <a:extLst>
                <a:ext uri="{FF2B5EF4-FFF2-40B4-BE49-F238E27FC236}">
                  <a16:creationId xmlns:a16="http://schemas.microsoft.com/office/drawing/2014/main" id="{A57DB42F-7BD3-65B7-7085-9CF6AF7E03B1}"/>
                </a:ext>
              </a:extLst>
            </p:cNvPr>
            <p:cNvSpPr txBox="1"/>
            <p:nvPr/>
          </p:nvSpPr>
          <p:spPr>
            <a:xfrm>
              <a:off x="635299" y="1095261"/>
              <a:ext cx="2556035" cy="212879"/>
            </a:xfrm>
            <a:prstGeom prst="rect">
              <a:avLst/>
            </a:prstGeom>
          </p:spPr>
          <p:txBody>
            <a:bodyPr vert="horz" wrap="square" lIns="0" tIns="12700" rIns="0" bIns="0" rtlCol="0">
              <a:spAutoFit/>
            </a:bodyPr>
            <a:lstStyle/>
            <a:p>
              <a:pPr marL="12700" algn="ctr">
                <a:lnSpc>
                  <a:spcPct val="100000"/>
                </a:lnSpc>
                <a:spcBef>
                  <a:spcPts val="100"/>
                </a:spcBef>
              </a:pPr>
              <a:r>
                <a:rPr sz="1300" spc="-35" dirty="0">
                  <a:solidFill>
                    <a:srgbClr val="3A3942"/>
                  </a:solidFill>
                  <a:latin typeface="Arial"/>
                  <a:cs typeface="Arial"/>
                </a:rPr>
                <a:t>Gold,</a:t>
              </a:r>
              <a:r>
                <a:rPr sz="1300" spc="-45" dirty="0">
                  <a:solidFill>
                    <a:srgbClr val="3A3942"/>
                  </a:solidFill>
                  <a:latin typeface="Arial"/>
                  <a:cs typeface="Arial"/>
                </a:rPr>
                <a:t> </a:t>
              </a:r>
              <a:r>
                <a:rPr sz="1300" spc="-25" dirty="0">
                  <a:solidFill>
                    <a:srgbClr val="3A3942"/>
                  </a:solidFill>
                  <a:latin typeface="Arial"/>
                  <a:cs typeface="Arial"/>
                </a:rPr>
                <a:t>Silver</a:t>
              </a:r>
              <a:r>
                <a:rPr sz="1300" spc="-45" dirty="0">
                  <a:solidFill>
                    <a:srgbClr val="3A3942"/>
                  </a:solidFill>
                  <a:latin typeface="Arial"/>
                  <a:cs typeface="Arial"/>
                </a:rPr>
                <a:t> </a:t>
              </a:r>
              <a:r>
                <a:rPr sz="1300" spc="-75" dirty="0">
                  <a:solidFill>
                    <a:srgbClr val="3A3942"/>
                  </a:solidFill>
                  <a:latin typeface="Arial"/>
                  <a:cs typeface="Arial"/>
                </a:rPr>
                <a:t>&amp;</a:t>
              </a:r>
              <a:r>
                <a:rPr sz="1300" spc="-45" dirty="0">
                  <a:solidFill>
                    <a:srgbClr val="3A3942"/>
                  </a:solidFill>
                  <a:latin typeface="Arial"/>
                  <a:cs typeface="Arial"/>
                </a:rPr>
                <a:t> </a:t>
              </a:r>
              <a:r>
                <a:rPr sz="1300" dirty="0">
                  <a:solidFill>
                    <a:srgbClr val="3A3942"/>
                  </a:solidFill>
                  <a:latin typeface="Arial"/>
                  <a:cs typeface="Arial"/>
                </a:rPr>
                <a:t>Copper</a:t>
              </a:r>
              <a:r>
                <a:rPr sz="1300" spc="-45" dirty="0">
                  <a:solidFill>
                    <a:srgbClr val="3A3942"/>
                  </a:solidFill>
                  <a:latin typeface="Arial"/>
                  <a:cs typeface="Arial"/>
                </a:rPr>
                <a:t> </a:t>
              </a:r>
              <a:r>
                <a:rPr sz="1300" spc="-10" dirty="0">
                  <a:solidFill>
                    <a:srgbClr val="3A3942"/>
                  </a:solidFill>
                  <a:latin typeface="Arial"/>
                  <a:cs typeface="Arial"/>
                </a:rPr>
                <a:t>Prices</a:t>
              </a:r>
              <a:endParaRPr sz="1300" dirty="0">
                <a:latin typeface="Arial"/>
                <a:cs typeface="Arial"/>
              </a:endParaRPr>
            </a:p>
          </p:txBody>
        </p:sp>
        <p:sp>
          <p:nvSpPr>
            <p:cNvPr id="2101" name="object 16">
              <a:extLst>
                <a:ext uri="{FF2B5EF4-FFF2-40B4-BE49-F238E27FC236}">
                  <a16:creationId xmlns:a16="http://schemas.microsoft.com/office/drawing/2014/main" id="{A87AAAD8-7AA0-526E-C8E2-3DBC0BFDAEB0}"/>
                </a:ext>
              </a:extLst>
            </p:cNvPr>
            <p:cNvSpPr txBox="1"/>
            <p:nvPr/>
          </p:nvSpPr>
          <p:spPr>
            <a:xfrm>
              <a:off x="635299" y="4031272"/>
              <a:ext cx="1442720" cy="132080"/>
            </a:xfrm>
            <a:prstGeom prst="rect">
              <a:avLst/>
            </a:prstGeom>
          </p:spPr>
          <p:txBody>
            <a:bodyPr vert="horz" wrap="square" lIns="0" tIns="12700" rIns="0" bIns="0" rtlCol="0">
              <a:spAutoFit/>
            </a:bodyPr>
            <a:lstStyle/>
            <a:p>
              <a:pPr marL="12700">
                <a:lnSpc>
                  <a:spcPct val="100000"/>
                </a:lnSpc>
                <a:spcBef>
                  <a:spcPts val="100"/>
                </a:spcBef>
              </a:pPr>
              <a:r>
                <a:rPr sz="700" dirty="0">
                  <a:solidFill>
                    <a:srgbClr val="3A3942"/>
                  </a:solidFill>
                  <a:latin typeface="Arial"/>
                  <a:cs typeface="Arial"/>
                </a:rPr>
                <a:t>Source:</a:t>
              </a:r>
              <a:r>
                <a:rPr sz="700" spc="130" dirty="0">
                  <a:solidFill>
                    <a:srgbClr val="3A3942"/>
                  </a:solidFill>
                  <a:latin typeface="Arial"/>
                  <a:cs typeface="Arial"/>
                </a:rPr>
                <a:t> </a:t>
              </a:r>
              <a:r>
                <a:rPr sz="700" dirty="0">
                  <a:solidFill>
                    <a:srgbClr val="3A3942"/>
                  </a:solidFill>
                  <a:latin typeface="Arial"/>
                  <a:cs typeface="Arial"/>
                </a:rPr>
                <a:t>Bloomberg,</a:t>
              </a:r>
              <a:r>
                <a:rPr sz="700" spc="125" dirty="0">
                  <a:solidFill>
                    <a:srgbClr val="3A3942"/>
                  </a:solidFill>
                  <a:latin typeface="Arial"/>
                  <a:cs typeface="Arial"/>
                </a:rPr>
                <a:t> </a:t>
              </a:r>
              <a:r>
                <a:rPr sz="700" dirty="0">
                  <a:solidFill>
                    <a:srgbClr val="3A3942"/>
                  </a:solidFill>
                  <a:latin typeface="Arial"/>
                  <a:cs typeface="Arial"/>
                </a:rPr>
                <a:t>Metals</a:t>
              </a:r>
              <a:r>
                <a:rPr sz="700" spc="130" dirty="0">
                  <a:solidFill>
                    <a:srgbClr val="3A3942"/>
                  </a:solidFill>
                  <a:latin typeface="Arial"/>
                  <a:cs typeface="Arial"/>
                </a:rPr>
                <a:t> </a:t>
              </a:r>
              <a:r>
                <a:rPr sz="700" spc="-20" dirty="0">
                  <a:solidFill>
                    <a:srgbClr val="3A3942"/>
                  </a:solidFill>
                  <a:latin typeface="Arial"/>
                  <a:cs typeface="Arial"/>
                </a:rPr>
                <a:t>Focus</a:t>
              </a:r>
              <a:endParaRPr sz="700">
                <a:latin typeface="Arial"/>
                <a:cs typeface="Arial"/>
              </a:endParaRPr>
            </a:p>
          </p:txBody>
        </p:sp>
        <p:grpSp>
          <p:nvGrpSpPr>
            <p:cNvPr id="2102" name="object 44">
              <a:extLst>
                <a:ext uri="{FF2B5EF4-FFF2-40B4-BE49-F238E27FC236}">
                  <a16:creationId xmlns:a16="http://schemas.microsoft.com/office/drawing/2014/main" id="{B27E864F-1644-B9BB-6AB0-E4C917F2EAD4}"/>
                </a:ext>
              </a:extLst>
            </p:cNvPr>
            <p:cNvGrpSpPr/>
            <p:nvPr/>
          </p:nvGrpSpPr>
          <p:grpSpPr>
            <a:xfrm>
              <a:off x="964004" y="1707997"/>
              <a:ext cx="2153920" cy="1629410"/>
              <a:chOff x="964004" y="1707997"/>
              <a:chExt cx="2153920" cy="1629410"/>
            </a:xfrm>
          </p:grpSpPr>
          <p:sp>
            <p:nvSpPr>
              <p:cNvPr id="2119" name="object 45">
                <a:extLst>
                  <a:ext uri="{FF2B5EF4-FFF2-40B4-BE49-F238E27FC236}">
                    <a16:creationId xmlns:a16="http://schemas.microsoft.com/office/drawing/2014/main" id="{033346DE-6566-8F28-2D81-15B48AD3B11C}"/>
                  </a:ext>
                </a:extLst>
              </p:cNvPr>
              <p:cNvSpPr/>
              <p:nvPr/>
            </p:nvSpPr>
            <p:spPr>
              <a:xfrm>
                <a:off x="997532" y="1711185"/>
                <a:ext cx="0" cy="1623060"/>
              </a:xfrm>
              <a:custGeom>
                <a:avLst/>
                <a:gdLst/>
                <a:ahLst/>
                <a:cxnLst/>
                <a:rect l="l" t="t" r="r" b="b"/>
                <a:pathLst>
                  <a:path h="1623060">
                    <a:moveTo>
                      <a:pt x="0" y="1623059"/>
                    </a:moveTo>
                    <a:lnTo>
                      <a:pt x="0" y="0"/>
                    </a:lnTo>
                  </a:path>
                </a:pathLst>
              </a:custGeom>
              <a:ln w="6350">
                <a:solidFill>
                  <a:srgbClr val="9E9E9C"/>
                </a:solidFill>
              </a:ln>
            </p:spPr>
            <p:txBody>
              <a:bodyPr wrap="square" lIns="0" tIns="0" rIns="0" bIns="0" rtlCol="0"/>
              <a:lstStyle/>
              <a:p>
                <a:endParaRPr/>
              </a:p>
            </p:txBody>
          </p:sp>
          <p:sp>
            <p:nvSpPr>
              <p:cNvPr id="2120" name="object 46">
                <a:extLst>
                  <a:ext uri="{FF2B5EF4-FFF2-40B4-BE49-F238E27FC236}">
                    <a16:creationId xmlns:a16="http://schemas.microsoft.com/office/drawing/2014/main" id="{329B9B79-D57B-4ECE-C4E2-DBA954CE6367}"/>
                  </a:ext>
                </a:extLst>
              </p:cNvPr>
              <p:cNvSpPr/>
              <p:nvPr/>
            </p:nvSpPr>
            <p:spPr>
              <a:xfrm>
                <a:off x="964004" y="1711172"/>
                <a:ext cx="33655" cy="1623060"/>
              </a:xfrm>
              <a:custGeom>
                <a:avLst/>
                <a:gdLst/>
                <a:ahLst/>
                <a:cxnLst/>
                <a:rect l="l" t="t" r="r" b="b"/>
                <a:pathLst>
                  <a:path w="33655" h="1623060">
                    <a:moveTo>
                      <a:pt x="0" y="1623059"/>
                    </a:moveTo>
                    <a:lnTo>
                      <a:pt x="33528" y="1623059"/>
                    </a:lnTo>
                  </a:path>
                  <a:path w="33655" h="1623060">
                    <a:moveTo>
                      <a:pt x="0" y="1298447"/>
                    </a:moveTo>
                    <a:lnTo>
                      <a:pt x="33528" y="1298447"/>
                    </a:lnTo>
                  </a:path>
                  <a:path w="33655" h="1623060">
                    <a:moveTo>
                      <a:pt x="0" y="973835"/>
                    </a:moveTo>
                    <a:lnTo>
                      <a:pt x="33528" y="973835"/>
                    </a:lnTo>
                  </a:path>
                  <a:path w="33655" h="1623060">
                    <a:moveTo>
                      <a:pt x="0" y="649223"/>
                    </a:moveTo>
                    <a:lnTo>
                      <a:pt x="33528" y="649223"/>
                    </a:lnTo>
                  </a:path>
                  <a:path w="33655" h="1623060">
                    <a:moveTo>
                      <a:pt x="0" y="324611"/>
                    </a:moveTo>
                    <a:lnTo>
                      <a:pt x="33528" y="324611"/>
                    </a:lnTo>
                  </a:path>
                  <a:path w="33655" h="1623060">
                    <a:moveTo>
                      <a:pt x="0" y="0"/>
                    </a:moveTo>
                    <a:lnTo>
                      <a:pt x="33528" y="0"/>
                    </a:lnTo>
                  </a:path>
                </a:pathLst>
              </a:custGeom>
              <a:ln w="6350">
                <a:solidFill>
                  <a:srgbClr val="9E9E9C"/>
                </a:solidFill>
              </a:ln>
            </p:spPr>
            <p:txBody>
              <a:bodyPr wrap="square" lIns="0" tIns="0" rIns="0" bIns="0" rtlCol="0"/>
              <a:lstStyle/>
              <a:p>
                <a:endParaRPr/>
              </a:p>
            </p:txBody>
          </p:sp>
          <p:sp>
            <p:nvSpPr>
              <p:cNvPr id="2121" name="object 47">
                <a:extLst>
                  <a:ext uri="{FF2B5EF4-FFF2-40B4-BE49-F238E27FC236}">
                    <a16:creationId xmlns:a16="http://schemas.microsoft.com/office/drawing/2014/main" id="{4EDF0C41-4224-1A7F-753E-1593F3D4761F}"/>
                  </a:ext>
                </a:extLst>
              </p:cNvPr>
              <p:cNvSpPr/>
              <p:nvPr/>
            </p:nvSpPr>
            <p:spPr>
              <a:xfrm>
                <a:off x="1009724" y="1945868"/>
                <a:ext cx="2100580" cy="722630"/>
              </a:xfrm>
              <a:custGeom>
                <a:avLst/>
                <a:gdLst/>
                <a:ahLst/>
                <a:cxnLst/>
                <a:rect l="l" t="t" r="r" b="b"/>
                <a:pathLst>
                  <a:path w="2100580" h="722630">
                    <a:moveTo>
                      <a:pt x="0" y="414527"/>
                    </a:moveTo>
                    <a:lnTo>
                      <a:pt x="4572" y="390143"/>
                    </a:lnTo>
                    <a:lnTo>
                      <a:pt x="9144" y="373379"/>
                    </a:lnTo>
                    <a:lnTo>
                      <a:pt x="13716" y="429767"/>
                    </a:lnTo>
                    <a:lnTo>
                      <a:pt x="18288" y="420623"/>
                    </a:lnTo>
                    <a:lnTo>
                      <a:pt x="33528" y="414527"/>
                    </a:lnTo>
                    <a:lnTo>
                      <a:pt x="38100" y="382523"/>
                    </a:lnTo>
                    <a:lnTo>
                      <a:pt x="42672" y="367283"/>
                    </a:lnTo>
                    <a:lnTo>
                      <a:pt x="47244" y="376427"/>
                    </a:lnTo>
                    <a:lnTo>
                      <a:pt x="51816" y="382523"/>
                    </a:lnTo>
                    <a:lnTo>
                      <a:pt x="65532" y="379475"/>
                    </a:lnTo>
                    <a:lnTo>
                      <a:pt x="70104" y="391667"/>
                    </a:lnTo>
                    <a:lnTo>
                      <a:pt x="76200" y="341375"/>
                    </a:lnTo>
                    <a:lnTo>
                      <a:pt x="80772" y="338327"/>
                    </a:lnTo>
                    <a:lnTo>
                      <a:pt x="85344" y="350519"/>
                    </a:lnTo>
                    <a:lnTo>
                      <a:pt x="99060" y="344423"/>
                    </a:lnTo>
                    <a:lnTo>
                      <a:pt x="103632" y="324611"/>
                    </a:lnTo>
                    <a:lnTo>
                      <a:pt x="108204" y="359663"/>
                    </a:lnTo>
                    <a:lnTo>
                      <a:pt x="112776" y="428243"/>
                    </a:lnTo>
                    <a:lnTo>
                      <a:pt x="118872" y="429767"/>
                    </a:lnTo>
                    <a:lnTo>
                      <a:pt x="132588" y="419099"/>
                    </a:lnTo>
                    <a:lnTo>
                      <a:pt x="137160" y="409955"/>
                    </a:lnTo>
                    <a:lnTo>
                      <a:pt x="141732" y="396239"/>
                    </a:lnTo>
                    <a:lnTo>
                      <a:pt x="146304" y="406907"/>
                    </a:lnTo>
                    <a:lnTo>
                      <a:pt x="150876" y="399287"/>
                    </a:lnTo>
                    <a:lnTo>
                      <a:pt x="166116" y="377951"/>
                    </a:lnTo>
                    <a:lnTo>
                      <a:pt x="170688" y="364235"/>
                    </a:lnTo>
                    <a:lnTo>
                      <a:pt x="175260" y="352043"/>
                    </a:lnTo>
                    <a:lnTo>
                      <a:pt x="179832" y="350519"/>
                    </a:lnTo>
                    <a:lnTo>
                      <a:pt x="184404" y="307847"/>
                    </a:lnTo>
                    <a:lnTo>
                      <a:pt x="198120" y="297179"/>
                    </a:lnTo>
                    <a:lnTo>
                      <a:pt x="204215" y="318515"/>
                    </a:lnTo>
                    <a:lnTo>
                      <a:pt x="208788" y="289559"/>
                    </a:lnTo>
                    <a:lnTo>
                      <a:pt x="213360" y="237743"/>
                    </a:lnTo>
                    <a:lnTo>
                      <a:pt x="217932" y="236219"/>
                    </a:lnTo>
                    <a:lnTo>
                      <a:pt x="231647" y="237743"/>
                    </a:lnTo>
                    <a:lnTo>
                      <a:pt x="236220" y="227075"/>
                    </a:lnTo>
                    <a:lnTo>
                      <a:pt x="240792" y="217931"/>
                    </a:lnTo>
                    <a:lnTo>
                      <a:pt x="246888" y="190499"/>
                    </a:lnTo>
                    <a:lnTo>
                      <a:pt x="251460" y="252983"/>
                    </a:lnTo>
                    <a:lnTo>
                      <a:pt x="265176" y="234695"/>
                    </a:lnTo>
                    <a:lnTo>
                      <a:pt x="269748" y="170687"/>
                    </a:lnTo>
                    <a:lnTo>
                      <a:pt x="274320" y="199643"/>
                    </a:lnTo>
                    <a:lnTo>
                      <a:pt x="278892" y="175259"/>
                    </a:lnTo>
                    <a:lnTo>
                      <a:pt x="283464" y="106679"/>
                    </a:lnTo>
                    <a:lnTo>
                      <a:pt x="298704" y="82295"/>
                    </a:lnTo>
                    <a:lnTo>
                      <a:pt x="303276" y="0"/>
                    </a:lnTo>
                    <a:lnTo>
                      <a:pt x="307848" y="79247"/>
                    </a:lnTo>
                    <a:lnTo>
                      <a:pt x="312420" y="45719"/>
                    </a:lnTo>
                    <a:lnTo>
                      <a:pt x="316992" y="74675"/>
                    </a:lnTo>
                    <a:lnTo>
                      <a:pt x="332232" y="129539"/>
                    </a:lnTo>
                    <a:lnTo>
                      <a:pt x="336804" y="188975"/>
                    </a:lnTo>
                    <a:lnTo>
                      <a:pt x="341376" y="219455"/>
                    </a:lnTo>
                    <a:lnTo>
                      <a:pt x="345948" y="156971"/>
                    </a:lnTo>
                    <a:lnTo>
                      <a:pt x="350520" y="195071"/>
                    </a:lnTo>
                    <a:lnTo>
                      <a:pt x="364236" y="175259"/>
                    </a:lnTo>
                    <a:lnTo>
                      <a:pt x="368808" y="196595"/>
                    </a:lnTo>
                    <a:lnTo>
                      <a:pt x="374904" y="167639"/>
                    </a:lnTo>
                    <a:lnTo>
                      <a:pt x="379476" y="115823"/>
                    </a:lnTo>
                    <a:lnTo>
                      <a:pt x="384048" y="128015"/>
                    </a:lnTo>
                    <a:lnTo>
                      <a:pt x="397764" y="164591"/>
                    </a:lnTo>
                    <a:lnTo>
                      <a:pt x="402336" y="205739"/>
                    </a:lnTo>
                    <a:lnTo>
                      <a:pt x="406908" y="175259"/>
                    </a:lnTo>
                    <a:lnTo>
                      <a:pt x="411480" y="153923"/>
                    </a:lnTo>
                    <a:lnTo>
                      <a:pt x="417576" y="187451"/>
                    </a:lnTo>
                    <a:lnTo>
                      <a:pt x="431292" y="176783"/>
                    </a:lnTo>
                    <a:lnTo>
                      <a:pt x="435864" y="192023"/>
                    </a:lnTo>
                    <a:lnTo>
                      <a:pt x="440436" y="188975"/>
                    </a:lnTo>
                    <a:lnTo>
                      <a:pt x="445008" y="172211"/>
                    </a:lnTo>
                    <a:lnTo>
                      <a:pt x="449580" y="147827"/>
                    </a:lnTo>
                    <a:lnTo>
                      <a:pt x="464820" y="158495"/>
                    </a:lnTo>
                    <a:lnTo>
                      <a:pt x="469392" y="100583"/>
                    </a:lnTo>
                    <a:lnTo>
                      <a:pt x="473964" y="91439"/>
                    </a:lnTo>
                    <a:lnTo>
                      <a:pt x="478536" y="105155"/>
                    </a:lnTo>
                    <a:lnTo>
                      <a:pt x="483108" y="92963"/>
                    </a:lnTo>
                    <a:lnTo>
                      <a:pt x="496823" y="77723"/>
                    </a:lnTo>
                    <a:lnTo>
                      <a:pt x="502920" y="129539"/>
                    </a:lnTo>
                    <a:lnTo>
                      <a:pt x="507492" y="137159"/>
                    </a:lnTo>
                    <a:lnTo>
                      <a:pt x="512064" y="160019"/>
                    </a:lnTo>
                    <a:lnTo>
                      <a:pt x="516636" y="176783"/>
                    </a:lnTo>
                    <a:lnTo>
                      <a:pt x="530352" y="237743"/>
                    </a:lnTo>
                    <a:lnTo>
                      <a:pt x="534924" y="228599"/>
                    </a:lnTo>
                    <a:lnTo>
                      <a:pt x="539496" y="256031"/>
                    </a:lnTo>
                    <a:lnTo>
                      <a:pt x="545592" y="254507"/>
                    </a:lnTo>
                    <a:lnTo>
                      <a:pt x="550164" y="239267"/>
                    </a:lnTo>
                    <a:lnTo>
                      <a:pt x="563880" y="295655"/>
                    </a:lnTo>
                    <a:lnTo>
                      <a:pt x="568452" y="288035"/>
                    </a:lnTo>
                    <a:lnTo>
                      <a:pt x="573024" y="291083"/>
                    </a:lnTo>
                    <a:lnTo>
                      <a:pt x="577596" y="275843"/>
                    </a:lnTo>
                    <a:lnTo>
                      <a:pt x="582168" y="263651"/>
                    </a:lnTo>
                    <a:lnTo>
                      <a:pt x="597408" y="304799"/>
                    </a:lnTo>
                    <a:lnTo>
                      <a:pt x="601980" y="333755"/>
                    </a:lnTo>
                    <a:lnTo>
                      <a:pt x="606552" y="320039"/>
                    </a:lnTo>
                    <a:lnTo>
                      <a:pt x="611124" y="368807"/>
                    </a:lnTo>
                    <a:lnTo>
                      <a:pt x="615696" y="393191"/>
                    </a:lnTo>
                    <a:lnTo>
                      <a:pt x="630936" y="385571"/>
                    </a:lnTo>
                    <a:lnTo>
                      <a:pt x="635508" y="374903"/>
                    </a:lnTo>
                    <a:lnTo>
                      <a:pt x="640080" y="376427"/>
                    </a:lnTo>
                    <a:lnTo>
                      <a:pt x="644652" y="336803"/>
                    </a:lnTo>
                    <a:lnTo>
                      <a:pt x="649224" y="330707"/>
                    </a:lnTo>
                    <a:lnTo>
                      <a:pt x="662940" y="323087"/>
                    </a:lnTo>
                    <a:lnTo>
                      <a:pt x="667512" y="292607"/>
                    </a:lnTo>
                    <a:lnTo>
                      <a:pt x="673608" y="332231"/>
                    </a:lnTo>
                    <a:lnTo>
                      <a:pt x="678180" y="327659"/>
                    </a:lnTo>
                    <a:lnTo>
                      <a:pt x="682752" y="316991"/>
                    </a:lnTo>
                    <a:lnTo>
                      <a:pt x="696468" y="312419"/>
                    </a:lnTo>
                    <a:lnTo>
                      <a:pt x="701040" y="330707"/>
                    </a:lnTo>
                    <a:lnTo>
                      <a:pt x="705612" y="327659"/>
                    </a:lnTo>
                    <a:lnTo>
                      <a:pt x="710184" y="291083"/>
                    </a:lnTo>
                    <a:lnTo>
                      <a:pt x="716280" y="321563"/>
                    </a:lnTo>
                    <a:lnTo>
                      <a:pt x="729996" y="338327"/>
                    </a:lnTo>
                    <a:lnTo>
                      <a:pt x="734568" y="321563"/>
                    </a:lnTo>
                    <a:lnTo>
                      <a:pt x="739140" y="313943"/>
                    </a:lnTo>
                    <a:lnTo>
                      <a:pt x="743712" y="326135"/>
                    </a:lnTo>
                    <a:lnTo>
                      <a:pt x="748284" y="284987"/>
                    </a:lnTo>
                    <a:lnTo>
                      <a:pt x="763524" y="362711"/>
                    </a:lnTo>
                    <a:lnTo>
                      <a:pt x="768096" y="391667"/>
                    </a:lnTo>
                    <a:lnTo>
                      <a:pt x="772668" y="377951"/>
                    </a:lnTo>
                    <a:lnTo>
                      <a:pt x="777240" y="323087"/>
                    </a:lnTo>
                    <a:lnTo>
                      <a:pt x="781812" y="342899"/>
                    </a:lnTo>
                    <a:lnTo>
                      <a:pt x="795528" y="348995"/>
                    </a:lnTo>
                    <a:lnTo>
                      <a:pt x="801624" y="348995"/>
                    </a:lnTo>
                    <a:lnTo>
                      <a:pt x="806196" y="344423"/>
                    </a:lnTo>
                    <a:lnTo>
                      <a:pt x="810768" y="359663"/>
                    </a:lnTo>
                    <a:lnTo>
                      <a:pt x="815340" y="365759"/>
                    </a:lnTo>
                    <a:lnTo>
                      <a:pt x="829056" y="368807"/>
                    </a:lnTo>
                    <a:lnTo>
                      <a:pt x="833628" y="374903"/>
                    </a:lnTo>
                    <a:lnTo>
                      <a:pt x="838200" y="384047"/>
                    </a:lnTo>
                    <a:lnTo>
                      <a:pt x="844296" y="396239"/>
                    </a:lnTo>
                    <a:lnTo>
                      <a:pt x="848868" y="393191"/>
                    </a:lnTo>
                    <a:lnTo>
                      <a:pt x="862584" y="402335"/>
                    </a:lnTo>
                    <a:lnTo>
                      <a:pt x="867156" y="472439"/>
                    </a:lnTo>
                    <a:lnTo>
                      <a:pt x="871728" y="531875"/>
                    </a:lnTo>
                    <a:lnTo>
                      <a:pt x="876300" y="518159"/>
                    </a:lnTo>
                    <a:lnTo>
                      <a:pt x="880872" y="518159"/>
                    </a:lnTo>
                    <a:lnTo>
                      <a:pt x="896112" y="531875"/>
                    </a:lnTo>
                    <a:lnTo>
                      <a:pt x="900684" y="541019"/>
                    </a:lnTo>
                    <a:lnTo>
                      <a:pt x="905256" y="525779"/>
                    </a:lnTo>
                    <a:lnTo>
                      <a:pt x="909828" y="583691"/>
                    </a:lnTo>
                    <a:lnTo>
                      <a:pt x="914400" y="579119"/>
                    </a:lnTo>
                    <a:lnTo>
                      <a:pt x="929640" y="573023"/>
                    </a:lnTo>
                    <a:lnTo>
                      <a:pt x="934212" y="574547"/>
                    </a:lnTo>
                    <a:lnTo>
                      <a:pt x="938784" y="589787"/>
                    </a:lnTo>
                    <a:lnTo>
                      <a:pt x="943356" y="573023"/>
                    </a:lnTo>
                    <a:lnTo>
                      <a:pt x="947928" y="544067"/>
                    </a:lnTo>
                    <a:lnTo>
                      <a:pt x="961644" y="562355"/>
                    </a:lnTo>
                    <a:lnTo>
                      <a:pt x="966216" y="560831"/>
                    </a:lnTo>
                    <a:lnTo>
                      <a:pt x="972312" y="557783"/>
                    </a:lnTo>
                    <a:lnTo>
                      <a:pt x="976884" y="496823"/>
                    </a:lnTo>
                    <a:lnTo>
                      <a:pt x="981456" y="475487"/>
                    </a:lnTo>
                    <a:lnTo>
                      <a:pt x="995172" y="463295"/>
                    </a:lnTo>
                    <a:lnTo>
                      <a:pt x="999744" y="457199"/>
                    </a:lnTo>
                    <a:lnTo>
                      <a:pt x="1004316" y="487679"/>
                    </a:lnTo>
                    <a:lnTo>
                      <a:pt x="1008888" y="431291"/>
                    </a:lnTo>
                    <a:lnTo>
                      <a:pt x="1014984" y="458723"/>
                    </a:lnTo>
                    <a:lnTo>
                      <a:pt x="1028700" y="435863"/>
                    </a:lnTo>
                    <a:lnTo>
                      <a:pt x="1033272" y="422147"/>
                    </a:lnTo>
                    <a:lnTo>
                      <a:pt x="1037844" y="417575"/>
                    </a:lnTo>
                    <a:lnTo>
                      <a:pt x="1042416" y="434339"/>
                    </a:lnTo>
                    <a:lnTo>
                      <a:pt x="1046988" y="409955"/>
                    </a:lnTo>
                    <a:lnTo>
                      <a:pt x="1062228" y="445007"/>
                    </a:lnTo>
                    <a:lnTo>
                      <a:pt x="1066800" y="457199"/>
                    </a:lnTo>
                    <a:lnTo>
                      <a:pt x="1071372" y="481583"/>
                    </a:lnTo>
                    <a:lnTo>
                      <a:pt x="1075944" y="490727"/>
                    </a:lnTo>
                    <a:lnTo>
                      <a:pt x="1080516" y="509015"/>
                    </a:lnTo>
                    <a:lnTo>
                      <a:pt x="1094232" y="531875"/>
                    </a:lnTo>
                    <a:lnTo>
                      <a:pt x="1100328" y="504443"/>
                    </a:lnTo>
                    <a:lnTo>
                      <a:pt x="1104900" y="504443"/>
                    </a:lnTo>
                    <a:lnTo>
                      <a:pt x="1109472" y="489203"/>
                    </a:lnTo>
                    <a:lnTo>
                      <a:pt x="1114044" y="525779"/>
                    </a:lnTo>
                    <a:lnTo>
                      <a:pt x="1127760" y="525779"/>
                    </a:lnTo>
                    <a:lnTo>
                      <a:pt x="1132332" y="551687"/>
                    </a:lnTo>
                    <a:lnTo>
                      <a:pt x="1136904" y="565403"/>
                    </a:lnTo>
                    <a:lnTo>
                      <a:pt x="1143000" y="603503"/>
                    </a:lnTo>
                    <a:lnTo>
                      <a:pt x="1147572" y="573023"/>
                    </a:lnTo>
                    <a:lnTo>
                      <a:pt x="1161288" y="573023"/>
                    </a:lnTo>
                    <a:lnTo>
                      <a:pt x="1165860" y="591311"/>
                    </a:lnTo>
                    <a:lnTo>
                      <a:pt x="1170432" y="566927"/>
                    </a:lnTo>
                    <a:lnTo>
                      <a:pt x="1175004" y="583691"/>
                    </a:lnTo>
                    <a:lnTo>
                      <a:pt x="1179576" y="563879"/>
                    </a:lnTo>
                    <a:lnTo>
                      <a:pt x="1194816" y="536447"/>
                    </a:lnTo>
                    <a:lnTo>
                      <a:pt x="1199388" y="585215"/>
                    </a:lnTo>
                    <a:lnTo>
                      <a:pt x="1203960" y="592835"/>
                    </a:lnTo>
                    <a:lnTo>
                      <a:pt x="1208532" y="658367"/>
                    </a:lnTo>
                    <a:lnTo>
                      <a:pt x="1213104" y="640079"/>
                    </a:lnTo>
                    <a:lnTo>
                      <a:pt x="1228344" y="647699"/>
                    </a:lnTo>
                    <a:lnTo>
                      <a:pt x="1232916" y="659891"/>
                    </a:lnTo>
                    <a:lnTo>
                      <a:pt x="1237488" y="656843"/>
                    </a:lnTo>
                    <a:lnTo>
                      <a:pt x="1242060" y="641603"/>
                    </a:lnTo>
                    <a:lnTo>
                      <a:pt x="1246632" y="696467"/>
                    </a:lnTo>
                    <a:lnTo>
                      <a:pt x="1260348" y="719327"/>
                    </a:lnTo>
                    <a:lnTo>
                      <a:pt x="1264920" y="722375"/>
                    </a:lnTo>
                    <a:lnTo>
                      <a:pt x="1271016" y="667511"/>
                    </a:lnTo>
                    <a:lnTo>
                      <a:pt x="1275588" y="669035"/>
                    </a:lnTo>
                    <a:lnTo>
                      <a:pt x="1280160" y="665987"/>
                    </a:lnTo>
                    <a:lnTo>
                      <a:pt x="1293876" y="611123"/>
                    </a:lnTo>
                    <a:lnTo>
                      <a:pt x="1298448" y="553211"/>
                    </a:lnTo>
                    <a:lnTo>
                      <a:pt x="1303020" y="579119"/>
                    </a:lnTo>
                    <a:lnTo>
                      <a:pt x="1307592" y="573023"/>
                    </a:lnTo>
                    <a:lnTo>
                      <a:pt x="1313688" y="603503"/>
                    </a:lnTo>
                    <a:lnTo>
                      <a:pt x="1327404" y="652271"/>
                    </a:lnTo>
                    <a:lnTo>
                      <a:pt x="1331976" y="629411"/>
                    </a:lnTo>
                    <a:lnTo>
                      <a:pt x="1336548" y="649223"/>
                    </a:lnTo>
                    <a:lnTo>
                      <a:pt x="1341120" y="656843"/>
                    </a:lnTo>
                    <a:lnTo>
                      <a:pt x="1345692" y="694943"/>
                    </a:lnTo>
                    <a:lnTo>
                      <a:pt x="1360932" y="672083"/>
                    </a:lnTo>
                    <a:lnTo>
                      <a:pt x="1365504" y="684275"/>
                    </a:lnTo>
                    <a:lnTo>
                      <a:pt x="1370076" y="720851"/>
                    </a:lnTo>
                    <a:lnTo>
                      <a:pt x="1374648" y="710183"/>
                    </a:lnTo>
                    <a:lnTo>
                      <a:pt x="1379220" y="670559"/>
                    </a:lnTo>
                    <a:lnTo>
                      <a:pt x="1392936" y="684275"/>
                    </a:lnTo>
                    <a:lnTo>
                      <a:pt x="1399032" y="678179"/>
                    </a:lnTo>
                    <a:lnTo>
                      <a:pt x="1403604" y="655319"/>
                    </a:lnTo>
                    <a:lnTo>
                      <a:pt x="1408176" y="670559"/>
                    </a:lnTo>
                    <a:lnTo>
                      <a:pt x="1412748" y="693419"/>
                    </a:lnTo>
                    <a:lnTo>
                      <a:pt x="1426464" y="710183"/>
                    </a:lnTo>
                    <a:lnTo>
                      <a:pt x="1431036" y="685799"/>
                    </a:lnTo>
                    <a:lnTo>
                      <a:pt x="1435608" y="684275"/>
                    </a:lnTo>
                    <a:lnTo>
                      <a:pt x="1441704" y="722375"/>
                    </a:lnTo>
                    <a:lnTo>
                      <a:pt x="1446276" y="627887"/>
                    </a:lnTo>
                    <a:lnTo>
                      <a:pt x="1459992" y="635507"/>
                    </a:lnTo>
                    <a:lnTo>
                      <a:pt x="1464564" y="566927"/>
                    </a:lnTo>
                    <a:lnTo>
                      <a:pt x="1469136" y="571499"/>
                    </a:lnTo>
                    <a:lnTo>
                      <a:pt x="1473708" y="507491"/>
                    </a:lnTo>
                    <a:lnTo>
                      <a:pt x="1478280" y="466343"/>
                    </a:lnTo>
                    <a:lnTo>
                      <a:pt x="1493520" y="466343"/>
                    </a:lnTo>
                    <a:lnTo>
                      <a:pt x="1498092" y="463295"/>
                    </a:lnTo>
                    <a:lnTo>
                      <a:pt x="1502664" y="460247"/>
                    </a:lnTo>
                    <a:lnTo>
                      <a:pt x="1507236" y="486155"/>
                    </a:lnTo>
                    <a:lnTo>
                      <a:pt x="1511808" y="502919"/>
                    </a:lnTo>
                    <a:lnTo>
                      <a:pt x="1527048" y="528827"/>
                    </a:lnTo>
                    <a:lnTo>
                      <a:pt x="1531620" y="522731"/>
                    </a:lnTo>
                    <a:lnTo>
                      <a:pt x="1536192" y="516635"/>
                    </a:lnTo>
                    <a:lnTo>
                      <a:pt x="1540764" y="495299"/>
                    </a:lnTo>
                    <a:lnTo>
                      <a:pt x="1545336" y="495299"/>
                    </a:lnTo>
                    <a:lnTo>
                      <a:pt x="1559052" y="518159"/>
                    </a:lnTo>
                    <a:lnTo>
                      <a:pt x="1565148" y="502919"/>
                    </a:lnTo>
                    <a:lnTo>
                      <a:pt x="1569720" y="499871"/>
                    </a:lnTo>
                    <a:lnTo>
                      <a:pt x="1574292" y="411479"/>
                    </a:lnTo>
                    <a:lnTo>
                      <a:pt x="1578864" y="419099"/>
                    </a:lnTo>
                    <a:lnTo>
                      <a:pt x="1592580" y="467867"/>
                    </a:lnTo>
                    <a:lnTo>
                      <a:pt x="1597152" y="464819"/>
                    </a:lnTo>
                    <a:lnTo>
                      <a:pt x="1601724" y="445007"/>
                    </a:lnTo>
                    <a:lnTo>
                      <a:pt x="1607820" y="437387"/>
                    </a:lnTo>
                    <a:lnTo>
                      <a:pt x="1612392" y="419099"/>
                    </a:lnTo>
                    <a:lnTo>
                      <a:pt x="1626108" y="445007"/>
                    </a:lnTo>
                    <a:lnTo>
                      <a:pt x="1630680" y="399287"/>
                    </a:lnTo>
                    <a:lnTo>
                      <a:pt x="1635252" y="399287"/>
                    </a:lnTo>
                    <a:lnTo>
                      <a:pt x="1639824" y="455675"/>
                    </a:lnTo>
                    <a:lnTo>
                      <a:pt x="1644395" y="426719"/>
                    </a:lnTo>
                    <a:lnTo>
                      <a:pt x="1659636" y="432815"/>
                    </a:lnTo>
                    <a:lnTo>
                      <a:pt x="1664208" y="380999"/>
                    </a:lnTo>
                    <a:lnTo>
                      <a:pt x="1668780" y="384047"/>
                    </a:lnTo>
                    <a:lnTo>
                      <a:pt x="1673352" y="426719"/>
                    </a:lnTo>
                    <a:lnTo>
                      <a:pt x="1677924" y="417575"/>
                    </a:lnTo>
                    <a:lnTo>
                      <a:pt x="1693164" y="417575"/>
                    </a:lnTo>
                    <a:lnTo>
                      <a:pt x="1697736" y="388619"/>
                    </a:lnTo>
                    <a:lnTo>
                      <a:pt x="1702308" y="403859"/>
                    </a:lnTo>
                    <a:lnTo>
                      <a:pt x="1706880" y="379475"/>
                    </a:lnTo>
                    <a:lnTo>
                      <a:pt x="1711452" y="370331"/>
                    </a:lnTo>
                    <a:lnTo>
                      <a:pt x="1725168" y="370331"/>
                    </a:lnTo>
                    <a:lnTo>
                      <a:pt x="1729739" y="342899"/>
                    </a:lnTo>
                    <a:lnTo>
                      <a:pt x="1735836" y="323087"/>
                    </a:lnTo>
                    <a:lnTo>
                      <a:pt x="1740408" y="353567"/>
                    </a:lnTo>
                    <a:lnTo>
                      <a:pt x="1744980" y="295655"/>
                    </a:lnTo>
                    <a:lnTo>
                      <a:pt x="1758695" y="284987"/>
                    </a:lnTo>
                    <a:lnTo>
                      <a:pt x="1763268" y="280415"/>
                    </a:lnTo>
                    <a:lnTo>
                      <a:pt x="1767839" y="280415"/>
                    </a:lnTo>
                    <a:lnTo>
                      <a:pt x="1772412" y="237743"/>
                    </a:lnTo>
                    <a:lnTo>
                      <a:pt x="1778508" y="196595"/>
                    </a:lnTo>
                    <a:lnTo>
                      <a:pt x="1792224" y="208787"/>
                    </a:lnTo>
                    <a:lnTo>
                      <a:pt x="1796795" y="220979"/>
                    </a:lnTo>
                    <a:lnTo>
                      <a:pt x="1801368" y="224027"/>
                    </a:lnTo>
                    <a:lnTo>
                      <a:pt x="1805939" y="198119"/>
                    </a:lnTo>
                    <a:lnTo>
                      <a:pt x="1810512" y="187451"/>
                    </a:lnTo>
                    <a:lnTo>
                      <a:pt x="1825752" y="190499"/>
                    </a:lnTo>
                    <a:lnTo>
                      <a:pt x="1830324" y="172211"/>
                    </a:lnTo>
                    <a:lnTo>
                      <a:pt x="1834895" y="166115"/>
                    </a:lnTo>
                    <a:lnTo>
                      <a:pt x="1839468" y="185927"/>
                    </a:lnTo>
                    <a:lnTo>
                      <a:pt x="1844039" y="182879"/>
                    </a:lnTo>
                    <a:lnTo>
                      <a:pt x="1857756" y="188975"/>
                    </a:lnTo>
                    <a:lnTo>
                      <a:pt x="1863852" y="179831"/>
                    </a:lnTo>
                    <a:lnTo>
                      <a:pt x="1868424" y="187451"/>
                    </a:lnTo>
                    <a:lnTo>
                      <a:pt x="1872995" y="211835"/>
                    </a:lnTo>
                    <a:lnTo>
                      <a:pt x="1877568" y="297179"/>
                    </a:lnTo>
                    <a:lnTo>
                      <a:pt x="1891283" y="295655"/>
                    </a:lnTo>
                    <a:lnTo>
                      <a:pt x="1895856" y="268223"/>
                    </a:lnTo>
                    <a:lnTo>
                      <a:pt x="1900427" y="277367"/>
                    </a:lnTo>
                    <a:lnTo>
                      <a:pt x="1906524" y="291083"/>
                    </a:lnTo>
                    <a:lnTo>
                      <a:pt x="1911095" y="295655"/>
                    </a:lnTo>
                    <a:lnTo>
                      <a:pt x="1924812" y="321563"/>
                    </a:lnTo>
                    <a:lnTo>
                      <a:pt x="1929383" y="324611"/>
                    </a:lnTo>
                    <a:lnTo>
                      <a:pt x="1933956" y="350519"/>
                    </a:lnTo>
                    <a:lnTo>
                      <a:pt x="1938527" y="336803"/>
                    </a:lnTo>
                    <a:lnTo>
                      <a:pt x="1943100" y="338327"/>
                    </a:lnTo>
                    <a:lnTo>
                      <a:pt x="1958339" y="339851"/>
                    </a:lnTo>
                    <a:lnTo>
                      <a:pt x="1962912" y="347471"/>
                    </a:lnTo>
                    <a:lnTo>
                      <a:pt x="1967483" y="353567"/>
                    </a:lnTo>
                    <a:lnTo>
                      <a:pt x="1972056" y="376427"/>
                    </a:lnTo>
                    <a:lnTo>
                      <a:pt x="1976627" y="394715"/>
                    </a:lnTo>
                    <a:lnTo>
                      <a:pt x="1991868" y="380999"/>
                    </a:lnTo>
                    <a:lnTo>
                      <a:pt x="1996439" y="361187"/>
                    </a:lnTo>
                    <a:lnTo>
                      <a:pt x="2001012" y="347471"/>
                    </a:lnTo>
                    <a:lnTo>
                      <a:pt x="2005583" y="353567"/>
                    </a:lnTo>
                    <a:lnTo>
                      <a:pt x="2010156" y="312419"/>
                    </a:lnTo>
                    <a:lnTo>
                      <a:pt x="2023872" y="323087"/>
                    </a:lnTo>
                    <a:lnTo>
                      <a:pt x="2028444" y="382523"/>
                    </a:lnTo>
                    <a:lnTo>
                      <a:pt x="2034539" y="385571"/>
                    </a:lnTo>
                    <a:lnTo>
                      <a:pt x="2039112" y="361187"/>
                    </a:lnTo>
                    <a:lnTo>
                      <a:pt x="2043683" y="291083"/>
                    </a:lnTo>
                    <a:lnTo>
                      <a:pt x="2057400" y="216407"/>
                    </a:lnTo>
                    <a:lnTo>
                      <a:pt x="2061972" y="220979"/>
                    </a:lnTo>
                    <a:lnTo>
                      <a:pt x="2066544" y="188975"/>
                    </a:lnTo>
                    <a:lnTo>
                      <a:pt x="2071116" y="204215"/>
                    </a:lnTo>
                    <a:lnTo>
                      <a:pt x="2077212" y="73151"/>
                    </a:lnTo>
                    <a:lnTo>
                      <a:pt x="2090927" y="92963"/>
                    </a:lnTo>
                    <a:lnTo>
                      <a:pt x="2095500" y="158495"/>
                    </a:lnTo>
                    <a:lnTo>
                      <a:pt x="2100072" y="147827"/>
                    </a:lnTo>
                  </a:path>
                </a:pathLst>
              </a:custGeom>
              <a:ln w="15875">
                <a:solidFill>
                  <a:srgbClr val="F39245"/>
                </a:solidFill>
              </a:ln>
            </p:spPr>
            <p:txBody>
              <a:bodyPr wrap="square" lIns="0" tIns="0" rIns="0" bIns="0" rtlCol="0"/>
              <a:lstStyle/>
              <a:p>
                <a:endParaRPr/>
              </a:p>
            </p:txBody>
          </p:sp>
          <p:sp>
            <p:nvSpPr>
              <p:cNvPr id="2122" name="object 48">
                <a:extLst>
                  <a:ext uri="{FF2B5EF4-FFF2-40B4-BE49-F238E27FC236}">
                    <a16:creationId xmlns:a16="http://schemas.microsoft.com/office/drawing/2014/main" id="{3BDAAA02-623D-4026-7ACB-2449BF166921}"/>
                  </a:ext>
                </a:extLst>
              </p:cNvPr>
              <p:cNvSpPr/>
              <p:nvPr/>
            </p:nvSpPr>
            <p:spPr>
              <a:xfrm>
                <a:off x="1009724" y="1881873"/>
                <a:ext cx="2100580" cy="1198245"/>
              </a:xfrm>
              <a:custGeom>
                <a:avLst/>
                <a:gdLst/>
                <a:ahLst/>
                <a:cxnLst/>
                <a:rect l="l" t="t" r="r" b="b"/>
                <a:pathLst>
                  <a:path w="2100580" h="1198245">
                    <a:moveTo>
                      <a:pt x="0" y="478535"/>
                    </a:moveTo>
                    <a:lnTo>
                      <a:pt x="4572" y="451103"/>
                    </a:lnTo>
                    <a:lnTo>
                      <a:pt x="9144" y="441959"/>
                    </a:lnTo>
                    <a:lnTo>
                      <a:pt x="13716" y="573023"/>
                    </a:lnTo>
                    <a:lnTo>
                      <a:pt x="18288" y="545591"/>
                    </a:lnTo>
                    <a:lnTo>
                      <a:pt x="33528" y="531875"/>
                    </a:lnTo>
                    <a:lnTo>
                      <a:pt x="38100" y="489203"/>
                    </a:lnTo>
                    <a:lnTo>
                      <a:pt x="42672" y="431291"/>
                    </a:lnTo>
                    <a:lnTo>
                      <a:pt x="47244" y="435863"/>
                    </a:lnTo>
                    <a:lnTo>
                      <a:pt x="51816" y="460247"/>
                    </a:lnTo>
                    <a:lnTo>
                      <a:pt x="65532" y="452627"/>
                    </a:lnTo>
                    <a:lnTo>
                      <a:pt x="70104" y="397763"/>
                    </a:lnTo>
                    <a:lnTo>
                      <a:pt x="76200" y="288035"/>
                    </a:lnTo>
                    <a:lnTo>
                      <a:pt x="80772" y="217931"/>
                    </a:lnTo>
                    <a:lnTo>
                      <a:pt x="85344" y="271271"/>
                    </a:lnTo>
                    <a:lnTo>
                      <a:pt x="99060" y="348995"/>
                    </a:lnTo>
                    <a:lnTo>
                      <a:pt x="103632" y="339851"/>
                    </a:lnTo>
                    <a:lnTo>
                      <a:pt x="108204" y="345947"/>
                    </a:lnTo>
                    <a:lnTo>
                      <a:pt x="112776" y="510539"/>
                    </a:lnTo>
                    <a:lnTo>
                      <a:pt x="118872" y="530351"/>
                    </a:lnTo>
                    <a:lnTo>
                      <a:pt x="132588" y="539495"/>
                    </a:lnTo>
                    <a:lnTo>
                      <a:pt x="137160" y="504443"/>
                    </a:lnTo>
                    <a:lnTo>
                      <a:pt x="141732" y="487679"/>
                    </a:lnTo>
                    <a:lnTo>
                      <a:pt x="146304" y="545591"/>
                    </a:lnTo>
                    <a:lnTo>
                      <a:pt x="150876" y="524255"/>
                    </a:lnTo>
                    <a:lnTo>
                      <a:pt x="166116" y="448055"/>
                    </a:lnTo>
                    <a:lnTo>
                      <a:pt x="170688" y="425195"/>
                    </a:lnTo>
                    <a:lnTo>
                      <a:pt x="175260" y="409955"/>
                    </a:lnTo>
                    <a:lnTo>
                      <a:pt x="179832" y="384047"/>
                    </a:lnTo>
                    <a:lnTo>
                      <a:pt x="184404" y="371855"/>
                    </a:lnTo>
                    <a:lnTo>
                      <a:pt x="198120" y="342899"/>
                    </a:lnTo>
                    <a:lnTo>
                      <a:pt x="204215" y="409955"/>
                    </a:lnTo>
                    <a:lnTo>
                      <a:pt x="208788" y="374903"/>
                    </a:lnTo>
                    <a:lnTo>
                      <a:pt x="213360" y="335279"/>
                    </a:lnTo>
                    <a:lnTo>
                      <a:pt x="217932" y="324611"/>
                    </a:lnTo>
                    <a:lnTo>
                      <a:pt x="231647" y="332231"/>
                    </a:lnTo>
                    <a:lnTo>
                      <a:pt x="236220" y="274319"/>
                    </a:lnTo>
                    <a:lnTo>
                      <a:pt x="240792" y="242315"/>
                    </a:lnTo>
                    <a:lnTo>
                      <a:pt x="246888" y="213359"/>
                    </a:lnTo>
                    <a:lnTo>
                      <a:pt x="251460" y="274319"/>
                    </a:lnTo>
                    <a:lnTo>
                      <a:pt x="265176" y="260603"/>
                    </a:lnTo>
                    <a:lnTo>
                      <a:pt x="269748" y="126491"/>
                    </a:lnTo>
                    <a:lnTo>
                      <a:pt x="274320" y="156971"/>
                    </a:lnTo>
                    <a:lnTo>
                      <a:pt x="278892" y="160019"/>
                    </a:lnTo>
                    <a:lnTo>
                      <a:pt x="283464" y="71627"/>
                    </a:lnTo>
                    <a:lnTo>
                      <a:pt x="298704" y="106679"/>
                    </a:lnTo>
                    <a:lnTo>
                      <a:pt x="303276" y="0"/>
                    </a:lnTo>
                    <a:lnTo>
                      <a:pt x="307848" y="91439"/>
                    </a:lnTo>
                    <a:lnTo>
                      <a:pt x="312420" y="25907"/>
                    </a:lnTo>
                    <a:lnTo>
                      <a:pt x="316992" y="47243"/>
                    </a:lnTo>
                    <a:lnTo>
                      <a:pt x="332232" y="150875"/>
                    </a:lnTo>
                    <a:lnTo>
                      <a:pt x="336804" y="172211"/>
                    </a:lnTo>
                    <a:lnTo>
                      <a:pt x="341376" y="227075"/>
                    </a:lnTo>
                    <a:lnTo>
                      <a:pt x="345948" y="123443"/>
                    </a:lnTo>
                    <a:lnTo>
                      <a:pt x="350520" y="175259"/>
                    </a:lnTo>
                    <a:lnTo>
                      <a:pt x="364236" y="152399"/>
                    </a:lnTo>
                    <a:lnTo>
                      <a:pt x="368808" y="199643"/>
                    </a:lnTo>
                    <a:lnTo>
                      <a:pt x="374904" y="163067"/>
                    </a:lnTo>
                    <a:lnTo>
                      <a:pt x="379476" y="80771"/>
                    </a:lnTo>
                    <a:lnTo>
                      <a:pt x="384048" y="96011"/>
                    </a:lnTo>
                    <a:lnTo>
                      <a:pt x="397764" y="160019"/>
                    </a:lnTo>
                    <a:lnTo>
                      <a:pt x="402336" y="225551"/>
                    </a:lnTo>
                    <a:lnTo>
                      <a:pt x="406908" y="176783"/>
                    </a:lnTo>
                    <a:lnTo>
                      <a:pt x="411480" y="184403"/>
                    </a:lnTo>
                    <a:lnTo>
                      <a:pt x="417576" y="224027"/>
                    </a:lnTo>
                    <a:lnTo>
                      <a:pt x="431292" y="239267"/>
                    </a:lnTo>
                    <a:lnTo>
                      <a:pt x="435864" y="259079"/>
                    </a:lnTo>
                    <a:lnTo>
                      <a:pt x="440436" y="251459"/>
                    </a:lnTo>
                    <a:lnTo>
                      <a:pt x="445008" y="237743"/>
                    </a:lnTo>
                    <a:lnTo>
                      <a:pt x="449580" y="202691"/>
                    </a:lnTo>
                    <a:lnTo>
                      <a:pt x="464820" y="196595"/>
                    </a:lnTo>
                    <a:lnTo>
                      <a:pt x="469392" y="88391"/>
                    </a:lnTo>
                    <a:lnTo>
                      <a:pt x="473964" y="67055"/>
                    </a:lnTo>
                    <a:lnTo>
                      <a:pt x="478536" y="103631"/>
                    </a:lnTo>
                    <a:lnTo>
                      <a:pt x="483108" y="88391"/>
                    </a:lnTo>
                    <a:lnTo>
                      <a:pt x="496823" y="24383"/>
                    </a:lnTo>
                    <a:lnTo>
                      <a:pt x="502920" y="131063"/>
                    </a:lnTo>
                    <a:lnTo>
                      <a:pt x="507492" y="146303"/>
                    </a:lnTo>
                    <a:lnTo>
                      <a:pt x="512064" y="248411"/>
                    </a:lnTo>
                    <a:lnTo>
                      <a:pt x="516636" y="292607"/>
                    </a:lnTo>
                    <a:lnTo>
                      <a:pt x="530352" y="362711"/>
                    </a:lnTo>
                    <a:lnTo>
                      <a:pt x="539496" y="394715"/>
                    </a:lnTo>
                    <a:lnTo>
                      <a:pt x="545592" y="441959"/>
                    </a:lnTo>
                    <a:lnTo>
                      <a:pt x="550164" y="487679"/>
                    </a:lnTo>
                    <a:lnTo>
                      <a:pt x="563880" y="522731"/>
                    </a:lnTo>
                    <a:lnTo>
                      <a:pt x="568452" y="507491"/>
                    </a:lnTo>
                    <a:lnTo>
                      <a:pt x="573024" y="541019"/>
                    </a:lnTo>
                    <a:lnTo>
                      <a:pt x="577596" y="533399"/>
                    </a:lnTo>
                    <a:lnTo>
                      <a:pt x="582168" y="545591"/>
                    </a:lnTo>
                    <a:lnTo>
                      <a:pt x="597408" y="615695"/>
                    </a:lnTo>
                    <a:lnTo>
                      <a:pt x="601980" y="653795"/>
                    </a:lnTo>
                    <a:lnTo>
                      <a:pt x="606552" y="658367"/>
                    </a:lnTo>
                    <a:lnTo>
                      <a:pt x="611124" y="769619"/>
                    </a:lnTo>
                    <a:lnTo>
                      <a:pt x="615696" y="723899"/>
                    </a:lnTo>
                    <a:lnTo>
                      <a:pt x="630936" y="667511"/>
                    </a:lnTo>
                    <a:lnTo>
                      <a:pt x="635508" y="638555"/>
                    </a:lnTo>
                    <a:lnTo>
                      <a:pt x="640080" y="655319"/>
                    </a:lnTo>
                    <a:lnTo>
                      <a:pt x="644652" y="612647"/>
                    </a:lnTo>
                    <a:lnTo>
                      <a:pt x="649224" y="629411"/>
                    </a:lnTo>
                    <a:lnTo>
                      <a:pt x="662940" y="630935"/>
                    </a:lnTo>
                    <a:lnTo>
                      <a:pt x="667512" y="585215"/>
                    </a:lnTo>
                    <a:lnTo>
                      <a:pt x="673608" y="620267"/>
                    </a:lnTo>
                    <a:lnTo>
                      <a:pt x="678180" y="605027"/>
                    </a:lnTo>
                    <a:lnTo>
                      <a:pt x="682752" y="580643"/>
                    </a:lnTo>
                    <a:lnTo>
                      <a:pt x="696468" y="600455"/>
                    </a:lnTo>
                    <a:lnTo>
                      <a:pt x="701040" y="630935"/>
                    </a:lnTo>
                    <a:lnTo>
                      <a:pt x="705612" y="609599"/>
                    </a:lnTo>
                    <a:lnTo>
                      <a:pt x="710184" y="557783"/>
                    </a:lnTo>
                    <a:lnTo>
                      <a:pt x="716280" y="608075"/>
                    </a:lnTo>
                    <a:lnTo>
                      <a:pt x="729996" y="583691"/>
                    </a:lnTo>
                    <a:lnTo>
                      <a:pt x="734568" y="569975"/>
                    </a:lnTo>
                    <a:lnTo>
                      <a:pt x="739140" y="580643"/>
                    </a:lnTo>
                    <a:lnTo>
                      <a:pt x="743712" y="627887"/>
                    </a:lnTo>
                    <a:lnTo>
                      <a:pt x="748284" y="612647"/>
                    </a:lnTo>
                    <a:lnTo>
                      <a:pt x="763524" y="704087"/>
                    </a:lnTo>
                    <a:lnTo>
                      <a:pt x="768096" y="748283"/>
                    </a:lnTo>
                    <a:lnTo>
                      <a:pt x="772668" y="672083"/>
                    </a:lnTo>
                    <a:lnTo>
                      <a:pt x="777240" y="611123"/>
                    </a:lnTo>
                    <a:lnTo>
                      <a:pt x="781812" y="644651"/>
                    </a:lnTo>
                    <a:lnTo>
                      <a:pt x="795528" y="658367"/>
                    </a:lnTo>
                    <a:lnTo>
                      <a:pt x="801624" y="633983"/>
                    </a:lnTo>
                    <a:lnTo>
                      <a:pt x="806196" y="672083"/>
                    </a:lnTo>
                    <a:lnTo>
                      <a:pt x="810768" y="719327"/>
                    </a:lnTo>
                    <a:lnTo>
                      <a:pt x="815340" y="716279"/>
                    </a:lnTo>
                    <a:lnTo>
                      <a:pt x="829056" y="704087"/>
                    </a:lnTo>
                    <a:lnTo>
                      <a:pt x="833628" y="751331"/>
                    </a:lnTo>
                    <a:lnTo>
                      <a:pt x="838200" y="772667"/>
                    </a:lnTo>
                    <a:lnTo>
                      <a:pt x="844296" y="824483"/>
                    </a:lnTo>
                    <a:lnTo>
                      <a:pt x="848868" y="899159"/>
                    </a:lnTo>
                    <a:lnTo>
                      <a:pt x="862584" y="893063"/>
                    </a:lnTo>
                    <a:lnTo>
                      <a:pt x="867156" y="996695"/>
                    </a:lnTo>
                    <a:lnTo>
                      <a:pt x="871728" y="995171"/>
                    </a:lnTo>
                    <a:lnTo>
                      <a:pt x="876300" y="984503"/>
                    </a:lnTo>
                    <a:lnTo>
                      <a:pt x="880872" y="979931"/>
                    </a:lnTo>
                    <a:lnTo>
                      <a:pt x="896112" y="996695"/>
                    </a:lnTo>
                    <a:lnTo>
                      <a:pt x="900684" y="1018031"/>
                    </a:lnTo>
                    <a:lnTo>
                      <a:pt x="905256" y="992123"/>
                    </a:lnTo>
                    <a:lnTo>
                      <a:pt x="909828" y="1129283"/>
                    </a:lnTo>
                    <a:lnTo>
                      <a:pt x="914400" y="1065275"/>
                    </a:lnTo>
                    <a:lnTo>
                      <a:pt x="929640" y="1036319"/>
                    </a:lnTo>
                    <a:lnTo>
                      <a:pt x="934212" y="1054607"/>
                    </a:lnTo>
                    <a:lnTo>
                      <a:pt x="938784" y="1056131"/>
                    </a:lnTo>
                    <a:lnTo>
                      <a:pt x="943356" y="1056131"/>
                    </a:lnTo>
                    <a:lnTo>
                      <a:pt x="947928" y="1080515"/>
                    </a:lnTo>
                    <a:lnTo>
                      <a:pt x="961644" y="1103375"/>
                    </a:lnTo>
                    <a:lnTo>
                      <a:pt x="966216" y="1075943"/>
                    </a:lnTo>
                    <a:lnTo>
                      <a:pt x="972312" y="1072895"/>
                    </a:lnTo>
                    <a:lnTo>
                      <a:pt x="976884" y="891539"/>
                    </a:lnTo>
                    <a:lnTo>
                      <a:pt x="981456" y="830579"/>
                    </a:lnTo>
                    <a:lnTo>
                      <a:pt x="995172" y="822959"/>
                    </a:lnTo>
                    <a:lnTo>
                      <a:pt x="999744" y="851915"/>
                    </a:lnTo>
                    <a:lnTo>
                      <a:pt x="1004316" y="886967"/>
                    </a:lnTo>
                    <a:lnTo>
                      <a:pt x="1008888" y="858011"/>
                    </a:lnTo>
                    <a:lnTo>
                      <a:pt x="1014984" y="896111"/>
                    </a:lnTo>
                    <a:lnTo>
                      <a:pt x="1028700" y="790955"/>
                    </a:lnTo>
                    <a:lnTo>
                      <a:pt x="1033272" y="812291"/>
                    </a:lnTo>
                    <a:lnTo>
                      <a:pt x="1037844" y="774191"/>
                    </a:lnTo>
                    <a:lnTo>
                      <a:pt x="1042416" y="833627"/>
                    </a:lnTo>
                    <a:lnTo>
                      <a:pt x="1046988" y="765047"/>
                    </a:lnTo>
                    <a:lnTo>
                      <a:pt x="1062228" y="829055"/>
                    </a:lnTo>
                    <a:lnTo>
                      <a:pt x="1066800" y="858011"/>
                    </a:lnTo>
                    <a:lnTo>
                      <a:pt x="1071372" y="909827"/>
                    </a:lnTo>
                    <a:lnTo>
                      <a:pt x="1075944" y="949451"/>
                    </a:lnTo>
                    <a:lnTo>
                      <a:pt x="1080516" y="1018031"/>
                    </a:lnTo>
                    <a:lnTo>
                      <a:pt x="1094232" y="1021079"/>
                    </a:lnTo>
                    <a:lnTo>
                      <a:pt x="1100328" y="1001267"/>
                    </a:lnTo>
                    <a:lnTo>
                      <a:pt x="1104900" y="1016507"/>
                    </a:lnTo>
                    <a:lnTo>
                      <a:pt x="1109472" y="989075"/>
                    </a:lnTo>
                    <a:lnTo>
                      <a:pt x="1114044" y="1039367"/>
                    </a:lnTo>
                    <a:lnTo>
                      <a:pt x="1127760" y="1050035"/>
                    </a:lnTo>
                    <a:lnTo>
                      <a:pt x="1132332" y="1106423"/>
                    </a:lnTo>
                    <a:lnTo>
                      <a:pt x="1136904" y="1159763"/>
                    </a:lnTo>
                    <a:lnTo>
                      <a:pt x="1143000" y="1197863"/>
                    </a:lnTo>
                    <a:lnTo>
                      <a:pt x="1147572" y="1159763"/>
                    </a:lnTo>
                    <a:lnTo>
                      <a:pt x="1161288" y="1146047"/>
                    </a:lnTo>
                    <a:lnTo>
                      <a:pt x="1165860" y="1161287"/>
                    </a:lnTo>
                    <a:lnTo>
                      <a:pt x="1170432" y="1115567"/>
                    </a:lnTo>
                    <a:lnTo>
                      <a:pt x="1175004" y="1101851"/>
                    </a:lnTo>
                    <a:lnTo>
                      <a:pt x="1179576" y="1043939"/>
                    </a:lnTo>
                    <a:lnTo>
                      <a:pt x="1194816" y="893063"/>
                    </a:lnTo>
                    <a:lnTo>
                      <a:pt x="1199388" y="961643"/>
                    </a:lnTo>
                    <a:lnTo>
                      <a:pt x="1203960" y="940307"/>
                    </a:lnTo>
                    <a:lnTo>
                      <a:pt x="1208532" y="986027"/>
                    </a:lnTo>
                    <a:lnTo>
                      <a:pt x="1213104" y="940307"/>
                    </a:lnTo>
                    <a:lnTo>
                      <a:pt x="1228344" y="970787"/>
                    </a:lnTo>
                    <a:lnTo>
                      <a:pt x="1232916" y="990599"/>
                    </a:lnTo>
                    <a:lnTo>
                      <a:pt x="1237488" y="964691"/>
                    </a:lnTo>
                    <a:lnTo>
                      <a:pt x="1242060" y="940307"/>
                    </a:lnTo>
                    <a:lnTo>
                      <a:pt x="1246632" y="1042415"/>
                    </a:lnTo>
                    <a:lnTo>
                      <a:pt x="1260348" y="1080515"/>
                    </a:lnTo>
                    <a:lnTo>
                      <a:pt x="1264920" y="1110995"/>
                    </a:lnTo>
                    <a:lnTo>
                      <a:pt x="1271016" y="1046987"/>
                    </a:lnTo>
                    <a:lnTo>
                      <a:pt x="1275588" y="1065275"/>
                    </a:lnTo>
                    <a:lnTo>
                      <a:pt x="1280160" y="1019555"/>
                    </a:lnTo>
                    <a:lnTo>
                      <a:pt x="1293876" y="806195"/>
                    </a:lnTo>
                    <a:lnTo>
                      <a:pt x="1298448" y="736091"/>
                    </a:lnTo>
                    <a:lnTo>
                      <a:pt x="1303020" y="827531"/>
                    </a:lnTo>
                    <a:lnTo>
                      <a:pt x="1307592" y="801623"/>
                    </a:lnTo>
                    <a:lnTo>
                      <a:pt x="1313688" y="862583"/>
                    </a:lnTo>
                    <a:lnTo>
                      <a:pt x="1327404" y="943355"/>
                    </a:lnTo>
                    <a:lnTo>
                      <a:pt x="1331976" y="944879"/>
                    </a:lnTo>
                    <a:lnTo>
                      <a:pt x="1336548" y="1033271"/>
                    </a:lnTo>
                    <a:lnTo>
                      <a:pt x="1341120" y="1043939"/>
                    </a:lnTo>
                    <a:lnTo>
                      <a:pt x="1345692" y="1126235"/>
                    </a:lnTo>
                    <a:lnTo>
                      <a:pt x="1360932" y="1060703"/>
                    </a:lnTo>
                    <a:lnTo>
                      <a:pt x="1365504" y="1071371"/>
                    </a:lnTo>
                    <a:lnTo>
                      <a:pt x="1370076" y="1104899"/>
                    </a:lnTo>
                    <a:lnTo>
                      <a:pt x="1374648" y="1051559"/>
                    </a:lnTo>
                    <a:lnTo>
                      <a:pt x="1379220" y="964691"/>
                    </a:lnTo>
                    <a:lnTo>
                      <a:pt x="1392936" y="986027"/>
                    </a:lnTo>
                    <a:lnTo>
                      <a:pt x="1399032" y="975359"/>
                    </a:lnTo>
                    <a:lnTo>
                      <a:pt x="1403604" y="944879"/>
                    </a:lnTo>
                    <a:lnTo>
                      <a:pt x="1408176" y="955547"/>
                    </a:lnTo>
                    <a:lnTo>
                      <a:pt x="1412748" y="987551"/>
                    </a:lnTo>
                    <a:lnTo>
                      <a:pt x="1426464" y="999743"/>
                    </a:lnTo>
                    <a:lnTo>
                      <a:pt x="1431036" y="925067"/>
                    </a:lnTo>
                    <a:lnTo>
                      <a:pt x="1435608" y="932687"/>
                    </a:lnTo>
                    <a:lnTo>
                      <a:pt x="1441704" y="958595"/>
                    </a:lnTo>
                    <a:lnTo>
                      <a:pt x="1446276" y="760475"/>
                    </a:lnTo>
                    <a:lnTo>
                      <a:pt x="1459992" y="760475"/>
                    </a:lnTo>
                    <a:lnTo>
                      <a:pt x="1464564" y="673607"/>
                    </a:lnTo>
                    <a:lnTo>
                      <a:pt x="1469136" y="693419"/>
                    </a:lnTo>
                    <a:lnTo>
                      <a:pt x="1473708" y="661415"/>
                    </a:lnTo>
                    <a:lnTo>
                      <a:pt x="1478280" y="640079"/>
                    </a:lnTo>
                    <a:lnTo>
                      <a:pt x="1493520" y="601979"/>
                    </a:lnTo>
                    <a:lnTo>
                      <a:pt x="1498092" y="661415"/>
                    </a:lnTo>
                    <a:lnTo>
                      <a:pt x="1502664" y="669035"/>
                    </a:lnTo>
                    <a:lnTo>
                      <a:pt x="1507236" y="745235"/>
                    </a:lnTo>
                    <a:lnTo>
                      <a:pt x="1511808" y="748283"/>
                    </a:lnTo>
                    <a:lnTo>
                      <a:pt x="1527048" y="761999"/>
                    </a:lnTo>
                    <a:lnTo>
                      <a:pt x="1531620" y="742187"/>
                    </a:lnTo>
                    <a:lnTo>
                      <a:pt x="1536192" y="699515"/>
                    </a:lnTo>
                    <a:lnTo>
                      <a:pt x="1540764" y="667511"/>
                    </a:lnTo>
                    <a:lnTo>
                      <a:pt x="1545336" y="633983"/>
                    </a:lnTo>
                    <a:lnTo>
                      <a:pt x="1559052" y="737615"/>
                    </a:lnTo>
                    <a:lnTo>
                      <a:pt x="1565148" y="702563"/>
                    </a:lnTo>
                    <a:lnTo>
                      <a:pt x="1569720" y="649223"/>
                    </a:lnTo>
                    <a:lnTo>
                      <a:pt x="1574292" y="498347"/>
                    </a:lnTo>
                    <a:lnTo>
                      <a:pt x="1578864" y="435863"/>
                    </a:lnTo>
                    <a:lnTo>
                      <a:pt x="1592580" y="565403"/>
                    </a:lnTo>
                    <a:lnTo>
                      <a:pt x="1597152" y="569975"/>
                    </a:lnTo>
                    <a:lnTo>
                      <a:pt x="1601724" y="496823"/>
                    </a:lnTo>
                    <a:lnTo>
                      <a:pt x="1607820" y="449579"/>
                    </a:lnTo>
                    <a:lnTo>
                      <a:pt x="1612392" y="388619"/>
                    </a:lnTo>
                    <a:lnTo>
                      <a:pt x="1626108" y="423671"/>
                    </a:lnTo>
                    <a:lnTo>
                      <a:pt x="1630680" y="361187"/>
                    </a:lnTo>
                    <a:lnTo>
                      <a:pt x="1635252" y="324611"/>
                    </a:lnTo>
                    <a:lnTo>
                      <a:pt x="1639824" y="437387"/>
                    </a:lnTo>
                    <a:lnTo>
                      <a:pt x="1644395" y="423671"/>
                    </a:lnTo>
                    <a:lnTo>
                      <a:pt x="1659636" y="446531"/>
                    </a:lnTo>
                    <a:lnTo>
                      <a:pt x="1664208" y="304799"/>
                    </a:lnTo>
                    <a:lnTo>
                      <a:pt x="1668780" y="312419"/>
                    </a:lnTo>
                    <a:lnTo>
                      <a:pt x="1673352" y="385571"/>
                    </a:lnTo>
                    <a:lnTo>
                      <a:pt x="1677924" y="350519"/>
                    </a:lnTo>
                    <a:lnTo>
                      <a:pt x="1693164" y="350519"/>
                    </a:lnTo>
                    <a:lnTo>
                      <a:pt x="1697736" y="312419"/>
                    </a:lnTo>
                    <a:lnTo>
                      <a:pt x="1702308" y="362711"/>
                    </a:lnTo>
                    <a:lnTo>
                      <a:pt x="1706880" y="310895"/>
                    </a:lnTo>
                    <a:lnTo>
                      <a:pt x="1711452" y="320039"/>
                    </a:lnTo>
                    <a:lnTo>
                      <a:pt x="1725168" y="320039"/>
                    </a:lnTo>
                    <a:lnTo>
                      <a:pt x="1729739" y="309371"/>
                    </a:lnTo>
                    <a:lnTo>
                      <a:pt x="1735836" y="345947"/>
                    </a:lnTo>
                    <a:lnTo>
                      <a:pt x="1740408" y="423671"/>
                    </a:lnTo>
                    <a:lnTo>
                      <a:pt x="1744980" y="336803"/>
                    </a:lnTo>
                    <a:lnTo>
                      <a:pt x="1758695" y="347471"/>
                    </a:lnTo>
                    <a:lnTo>
                      <a:pt x="1763268" y="367283"/>
                    </a:lnTo>
                    <a:lnTo>
                      <a:pt x="1767839" y="405383"/>
                    </a:lnTo>
                    <a:lnTo>
                      <a:pt x="1772412" y="332231"/>
                    </a:lnTo>
                    <a:lnTo>
                      <a:pt x="1778508" y="275843"/>
                    </a:lnTo>
                    <a:lnTo>
                      <a:pt x="1792224" y="274319"/>
                    </a:lnTo>
                    <a:lnTo>
                      <a:pt x="1796795" y="320039"/>
                    </a:lnTo>
                    <a:lnTo>
                      <a:pt x="1801368" y="387095"/>
                    </a:lnTo>
                    <a:lnTo>
                      <a:pt x="1805939" y="364235"/>
                    </a:lnTo>
                    <a:lnTo>
                      <a:pt x="1810512" y="323087"/>
                    </a:lnTo>
                    <a:lnTo>
                      <a:pt x="1825752" y="417575"/>
                    </a:lnTo>
                    <a:lnTo>
                      <a:pt x="1830324" y="370331"/>
                    </a:lnTo>
                    <a:lnTo>
                      <a:pt x="1834895" y="348995"/>
                    </a:lnTo>
                    <a:lnTo>
                      <a:pt x="1839468" y="333755"/>
                    </a:lnTo>
                    <a:lnTo>
                      <a:pt x="1844039" y="368807"/>
                    </a:lnTo>
                    <a:lnTo>
                      <a:pt x="1857756" y="361187"/>
                    </a:lnTo>
                    <a:lnTo>
                      <a:pt x="1863852" y="352043"/>
                    </a:lnTo>
                    <a:lnTo>
                      <a:pt x="1868424" y="385571"/>
                    </a:lnTo>
                    <a:lnTo>
                      <a:pt x="1872995" y="385571"/>
                    </a:lnTo>
                    <a:lnTo>
                      <a:pt x="1877568" y="547115"/>
                    </a:lnTo>
                    <a:lnTo>
                      <a:pt x="1891283" y="569975"/>
                    </a:lnTo>
                    <a:lnTo>
                      <a:pt x="1895856" y="542543"/>
                    </a:lnTo>
                    <a:lnTo>
                      <a:pt x="1900427" y="542543"/>
                    </a:lnTo>
                    <a:lnTo>
                      <a:pt x="1906524" y="576071"/>
                    </a:lnTo>
                    <a:lnTo>
                      <a:pt x="1911095" y="597407"/>
                    </a:lnTo>
                    <a:lnTo>
                      <a:pt x="1924812" y="623315"/>
                    </a:lnTo>
                    <a:lnTo>
                      <a:pt x="1929383" y="623315"/>
                    </a:lnTo>
                    <a:lnTo>
                      <a:pt x="1933956" y="655319"/>
                    </a:lnTo>
                    <a:lnTo>
                      <a:pt x="1938527" y="638555"/>
                    </a:lnTo>
                    <a:lnTo>
                      <a:pt x="1943100" y="635507"/>
                    </a:lnTo>
                    <a:lnTo>
                      <a:pt x="1958339" y="627887"/>
                    </a:lnTo>
                    <a:lnTo>
                      <a:pt x="1962912" y="603503"/>
                    </a:lnTo>
                    <a:lnTo>
                      <a:pt x="1967483" y="641603"/>
                    </a:lnTo>
                    <a:lnTo>
                      <a:pt x="1972056" y="690371"/>
                    </a:lnTo>
                    <a:lnTo>
                      <a:pt x="1976627" y="772667"/>
                    </a:lnTo>
                    <a:lnTo>
                      <a:pt x="1991868" y="781811"/>
                    </a:lnTo>
                    <a:lnTo>
                      <a:pt x="1996439" y="745235"/>
                    </a:lnTo>
                    <a:lnTo>
                      <a:pt x="2001012" y="743711"/>
                    </a:lnTo>
                    <a:lnTo>
                      <a:pt x="2005583" y="768095"/>
                    </a:lnTo>
                    <a:lnTo>
                      <a:pt x="2010156" y="702563"/>
                    </a:lnTo>
                    <a:lnTo>
                      <a:pt x="2023872" y="731519"/>
                    </a:lnTo>
                    <a:lnTo>
                      <a:pt x="2028444" y="865631"/>
                    </a:lnTo>
                    <a:lnTo>
                      <a:pt x="2034539" y="873251"/>
                    </a:lnTo>
                    <a:lnTo>
                      <a:pt x="2039112" y="864107"/>
                    </a:lnTo>
                    <a:lnTo>
                      <a:pt x="2043683" y="804671"/>
                    </a:lnTo>
                    <a:lnTo>
                      <a:pt x="2057400" y="629411"/>
                    </a:lnTo>
                    <a:lnTo>
                      <a:pt x="2061972" y="611123"/>
                    </a:lnTo>
                    <a:lnTo>
                      <a:pt x="2066544" y="624839"/>
                    </a:lnTo>
                    <a:lnTo>
                      <a:pt x="2071116" y="656843"/>
                    </a:lnTo>
                    <a:lnTo>
                      <a:pt x="2077212" y="512063"/>
                    </a:lnTo>
                    <a:lnTo>
                      <a:pt x="2090927" y="525779"/>
                    </a:lnTo>
                    <a:lnTo>
                      <a:pt x="2095500" y="556259"/>
                    </a:lnTo>
                    <a:lnTo>
                      <a:pt x="2100072" y="505967"/>
                    </a:lnTo>
                  </a:path>
                </a:pathLst>
              </a:custGeom>
              <a:ln w="15875">
                <a:solidFill>
                  <a:srgbClr val="1F1355"/>
                </a:solidFill>
              </a:ln>
            </p:spPr>
            <p:txBody>
              <a:bodyPr wrap="square" lIns="0" tIns="0" rIns="0" bIns="0" rtlCol="0"/>
              <a:lstStyle/>
              <a:p>
                <a:endParaRPr/>
              </a:p>
            </p:txBody>
          </p:sp>
          <p:sp>
            <p:nvSpPr>
              <p:cNvPr id="2123" name="object 49">
                <a:extLst>
                  <a:ext uri="{FF2B5EF4-FFF2-40B4-BE49-F238E27FC236}">
                    <a16:creationId xmlns:a16="http://schemas.microsoft.com/office/drawing/2014/main" id="{2FED049E-EB73-A99F-5F97-FF79EF0BAE4E}"/>
                  </a:ext>
                </a:extLst>
              </p:cNvPr>
              <p:cNvSpPr/>
              <p:nvPr/>
            </p:nvSpPr>
            <p:spPr>
              <a:xfrm>
                <a:off x="1009724" y="2057120"/>
                <a:ext cx="2100580" cy="1175385"/>
              </a:xfrm>
              <a:custGeom>
                <a:avLst/>
                <a:gdLst/>
                <a:ahLst/>
                <a:cxnLst/>
                <a:rect l="l" t="t" r="r" b="b"/>
                <a:pathLst>
                  <a:path w="2100580" h="1175385">
                    <a:moveTo>
                      <a:pt x="0" y="303275"/>
                    </a:moveTo>
                    <a:lnTo>
                      <a:pt x="4572" y="303275"/>
                    </a:lnTo>
                    <a:lnTo>
                      <a:pt x="9144" y="330707"/>
                    </a:lnTo>
                    <a:lnTo>
                      <a:pt x="13716" y="385571"/>
                    </a:lnTo>
                    <a:lnTo>
                      <a:pt x="18288" y="335279"/>
                    </a:lnTo>
                    <a:lnTo>
                      <a:pt x="33528" y="374903"/>
                    </a:lnTo>
                    <a:lnTo>
                      <a:pt x="38100" y="321563"/>
                    </a:lnTo>
                    <a:lnTo>
                      <a:pt x="42672" y="205739"/>
                    </a:lnTo>
                    <a:lnTo>
                      <a:pt x="47244" y="242315"/>
                    </a:lnTo>
                    <a:lnTo>
                      <a:pt x="51816" y="323087"/>
                    </a:lnTo>
                    <a:lnTo>
                      <a:pt x="65532" y="316991"/>
                    </a:lnTo>
                    <a:lnTo>
                      <a:pt x="70104" y="338327"/>
                    </a:lnTo>
                    <a:lnTo>
                      <a:pt x="76200" y="278891"/>
                    </a:lnTo>
                    <a:lnTo>
                      <a:pt x="80772" y="227075"/>
                    </a:lnTo>
                    <a:lnTo>
                      <a:pt x="85344" y="239267"/>
                    </a:lnTo>
                    <a:lnTo>
                      <a:pt x="99060" y="312419"/>
                    </a:lnTo>
                    <a:lnTo>
                      <a:pt x="103632" y="288035"/>
                    </a:lnTo>
                    <a:lnTo>
                      <a:pt x="108204" y="248411"/>
                    </a:lnTo>
                    <a:lnTo>
                      <a:pt x="112776" y="288035"/>
                    </a:lnTo>
                    <a:lnTo>
                      <a:pt x="118872" y="380999"/>
                    </a:lnTo>
                    <a:lnTo>
                      <a:pt x="132588" y="373379"/>
                    </a:lnTo>
                    <a:lnTo>
                      <a:pt x="137160" y="320039"/>
                    </a:lnTo>
                    <a:lnTo>
                      <a:pt x="141732" y="274319"/>
                    </a:lnTo>
                    <a:lnTo>
                      <a:pt x="146304" y="277367"/>
                    </a:lnTo>
                    <a:lnTo>
                      <a:pt x="150876" y="275843"/>
                    </a:lnTo>
                    <a:lnTo>
                      <a:pt x="166116" y="297179"/>
                    </a:lnTo>
                    <a:lnTo>
                      <a:pt x="170688" y="297179"/>
                    </a:lnTo>
                    <a:lnTo>
                      <a:pt x="175260" y="199643"/>
                    </a:lnTo>
                    <a:lnTo>
                      <a:pt x="179832" y="132587"/>
                    </a:lnTo>
                    <a:lnTo>
                      <a:pt x="184404" y="268223"/>
                    </a:lnTo>
                    <a:lnTo>
                      <a:pt x="198120" y="237743"/>
                    </a:lnTo>
                    <a:lnTo>
                      <a:pt x="204215" y="230123"/>
                    </a:lnTo>
                    <a:lnTo>
                      <a:pt x="208788" y="220979"/>
                    </a:lnTo>
                    <a:lnTo>
                      <a:pt x="213360" y="239267"/>
                    </a:lnTo>
                    <a:lnTo>
                      <a:pt x="217932" y="230123"/>
                    </a:lnTo>
                    <a:lnTo>
                      <a:pt x="231647" y="251459"/>
                    </a:lnTo>
                    <a:lnTo>
                      <a:pt x="236220" y="245363"/>
                    </a:lnTo>
                    <a:lnTo>
                      <a:pt x="240792" y="263651"/>
                    </a:lnTo>
                    <a:lnTo>
                      <a:pt x="246888" y="260603"/>
                    </a:lnTo>
                    <a:lnTo>
                      <a:pt x="251460" y="260603"/>
                    </a:lnTo>
                    <a:lnTo>
                      <a:pt x="265176" y="260603"/>
                    </a:lnTo>
                    <a:lnTo>
                      <a:pt x="269748" y="202691"/>
                    </a:lnTo>
                    <a:lnTo>
                      <a:pt x="274320" y="169163"/>
                    </a:lnTo>
                    <a:lnTo>
                      <a:pt x="278892" y="106679"/>
                    </a:lnTo>
                    <a:lnTo>
                      <a:pt x="283464" y="0"/>
                    </a:lnTo>
                    <a:lnTo>
                      <a:pt x="298704" y="147827"/>
                    </a:lnTo>
                    <a:lnTo>
                      <a:pt x="303276" y="179831"/>
                    </a:lnTo>
                    <a:lnTo>
                      <a:pt x="307848" y="245363"/>
                    </a:lnTo>
                    <a:lnTo>
                      <a:pt x="312420" y="201167"/>
                    </a:lnTo>
                    <a:lnTo>
                      <a:pt x="316992" y="182879"/>
                    </a:lnTo>
                    <a:lnTo>
                      <a:pt x="332232" y="268223"/>
                    </a:lnTo>
                    <a:lnTo>
                      <a:pt x="336804" y="280415"/>
                    </a:lnTo>
                    <a:lnTo>
                      <a:pt x="341376" y="214883"/>
                    </a:lnTo>
                    <a:lnTo>
                      <a:pt x="345948" y="156971"/>
                    </a:lnTo>
                    <a:lnTo>
                      <a:pt x="350520" y="124967"/>
                    </a:lnTo>
                    <a:lnTo>
                      <a:pt x="364236" y="138683"/>
                    </a:lnTo>
                    <a:lnTo>
                      <a:pt x="368808" y="147827"/>
                    </a:lnTo>
                    <a:lnTo>
                      <a:pt x="374904" y="86867"/>
                    </a:lnTo>
                    <a:lnTo>
                      <a:pt x="379476" y="124967"/>
                    </a:lnTo>
                    <a:lnTo>
                      <a:pt x="384048" y="150875"/>
                    </a:lnTo>
                    <a:lnTo>
                      <a:pt x="397764" y="120395"/>
                    </a:lnTo>
                    <a:lnTo>
                      <a:pt x="402336" y="129539"/>
                    </a:lnTo>
                    <a:lnTo>
                      <a:pt x="406908" y="114299"/>
                    </a:lnTo>
                    <a:lnTo>
                      <a:pt x="411480" y="114299"/>
                    </a:lnTo>
                    <a:lnTo>
                      <a:pt x="417576" y="114299"/>
                    </a:lnTo>
                    <a:lnTo>
                      <a:pt x="431292" y="83819"/>
                    </a:lnTo>
                    <a:lnTo>
                      <a:pt x="435864" y="89915"/>
                    </a:lnTo>
                    <a:lnTo>
                      <a:pt x="440436" y="138683"/>
                    </a:lnTo>
                    <a:lnTo>
                      <a:pt x="445008" y="129539"/>
                    </a:lnTo>
                    <a:lnTo>
                      <a:pt x="449580" y="132587"/>
                    </a:lnTo>
                    <a:lnTo>
                      <a:pt x="464820" y="172211"/>
                    </a:lnTo>
                    <a:lnTo>
                      <a:pt x="469392" y="124967"/>
                    </a:lnTo>
                    <a:lnTo>
                      <a:pt x="473964" y="138683"/>
                    </a:lnTo>
                    <a:lnTo>
                      <a:pt x="478536" y="134111"/>
                    </a:lnTo>
                    <a:lnTo>
                      <a:pt x="483108" y="134111"/>
                    </a:lnTo>
                    <a:lnTo>
                      <a:pt x="496823" y="140207"/>
                    </a:lnTo>
                    <a:lnTo>
                      <a:pt x="502920" y="140207"/>
                    </a:lnTo>
                    <a:lnTo>
                      <a:pt x="507492" y="167639"/>
                    </a:lnTo>
                    <a:lnTo>
                      <a:pt x="512064" y="167639"/>
                    </a:lnTo>
                    <a:lnTo>
                      <a:pt x="516636" y="167639"/>
                    </a:lnTo>
                    <a:lnTo>
                      <a:pt x="530352" y="304799"/>
                    </a:lnTo>
                    <a:lnTo>
                      <a:pt x="534924" y="278891"/>
                    </a:lnTo>
                    <a:lnTo>
                      <a:pt x="539496" y="277367"/>
                    </a:lnTo>
                    <a:lnTo>
                      <a:pt x="545592" y="333755"/>
                    </a:lnTo>
                    <a:lnTo>
                      <a:pt x="550164" y="309371"/>
                    </a:lnTo>
                    <a:lnTo>
                      <a:pt x="563880" y="309371"/>
                    </a:lnTo>
                    <a:lnTo>
                      <a:pt x="568452" y="429767"/>
                    </a:lnTo>
                    <a:lnTo>
                      <a:pt x="573024" y="409955"/>
                    </a:lnTo>
                    <a:lnTo>
                      <a:pt x="577596" y="394715"/>
                    </a:lnTo>
                    <a:lnTo>
                      <a:pt x="582168" y="394715"/>
                    </a:lnTo>
                    <a:lnTo>
                      <a:pt x="597408" y="484631"/>
                    </a:lnTo>
                    <a:lnTo>
                      <a:pt x="601980" y="486155"/>
                    </a:lnTo>
                    <a:lnTo>
                      <a:pt x="606552" y="446531"/>
                    </a:lnTo>
                    <a:lnTo>
                      <a:pt x="611124" y="530351"/>
                    </a:lnTo>
                    <a:lnTo>
                      <a:pt x="615696" y="504444"/>
                    </a:lnTo>
                    <a:lnTo>
                      <a:pt x="630936" y="480059"/>
                    </a:lnTo>
                    <a:lnTo>
                      <a:pt x="635508" y="437388"/>
                    </a:lnTo>
                    <a:lnTo>
                      <a:pt x="640080" y="481583"/>
                    </a:lnTo>
                    <a:lnTo>
                      <a:pt x="644652" y="411479"/>
                    </a:lnTo>
                    <a:lnTo>
                      <a:pt x="649224" y="416052"/>
                    </a:lnTo>
                    <a:lnTo>
                      <a:pt x="662940" y="370331"/>
                    </a:lnTo>
                    <a:lnTo>
                      <a:pt x="667512" y="413003"/>
                    </a:lnTo>
                    <a:lnTo>
                      <a:pt x="673608" y="443483"/>
                    </a:lnTo>
                    <a:lnTo>
                      <a:pt x="678180" y="451103"/>
                    </a:lnTo>
                    <a:lnTo>
                      <a:pt x="682752" y="451103"/>
                    </a:lnTo>
                    <a:lnTo>
                      <a:pt x="696468" y="387095"/>
                    </a:lnTo>
                    <a:lnTo>
                      <a:pt x="701040" y="417575"/>
                    </a:lnTo>
                    <a:lnTo>
                      <a:pt x="705612" y="399288"/>
                    </a:lnTo>
                    <a:lnTo>
                      <a:pt x="710184" y="399288"/>
                    </a:lnTo>
                    <a:lnTo>
                      <a:pt x="716280" y="318515"/>
                    </a:lnTo>
                    <a:lnTo>
                      <a:pt x="729996" y="318515"/>
                    </a:lnTo>
                    <a:lnTo>
                      <a:pt x="734568" y="333755"/>
                    </a:lnTo>
                    <a:lnTo>
                      <a:pt x="739140" y="320039"/>
                    </a:lnTo>
                    <a:lnTo>
                      <a:pt x="743712" y="359663"/>
                    </a:lnTo>
                    <a:lnTo>
                      <a:pt x="748284" y="416052"/>
                    </a:lnTo>
                    <a:lnTo>
                      <a:pt x="763524" y="470916"/>
                    </a:lnTo>
                    <a:lnTo>
                      <a:pt x="768096" y="492252"/>
                    </a:lnTo>
                    <a:lnTo>
                      <a:pt x="772668" y="490727"/>
                    </a:lnTo>
                    <a:lnTo>
                      <a:pt x="777240" y="537972"/>
                    </a:lnTo>
                    <a:lnTo>
                      <a:pt x="781812" y="576072"/>
                    </a:lnTo>
                    <a:lnTo>
                      <a:pt x="795528" y="568451"/>
                    </a:lnTo>
                    <a:lnTo>
                      <a:pt x="801624" y="566928"/>
                    </a:lnTo>
                    <a:lnTo>
                      <a:pt x="806196" y="640079"/>
                    </a:lnTo>
                    <a:lnTo>
                      <a:pt x="810768" y="765047"/>
                    </a:lnTo>
                    <a:lnTo>
                      <a:pt x="815340" y="769619"/>
                    </a:lnTo>
                    <a:lnTo>
                      <a:pt x="829056" y="757427"/>
                    </a:lnTo>
                    <a:lnTo>
                      <a:pt x="833628" y="777240"/>
                    </a:lnTo>
                    <a:lnTo>
                      <a:pt x="838200" y="763524"/>
                    </a:lnTo>
                    <a:lnTo>
                      <a:pt x="844296" y="812291"/>
                    </a:lnTo>
                    <a:lnTo>
                      <a:pt x="848868" y="883919"/>
                    </a:lnTo>
                    <a:lnTo>
                      <a:pt x="862584" y="897635"/>
                    </a:lnTo>
                    <a:lnTo>
                      <a:pt x="867156" y="1010412"/>
                    </a:lnTo>
                    <a:lnTo>
                      <a:pt x="871728" y="1060704"/>
                    </a:lnTo>
                    <a:lnTo>
                      <a:pt x="876300" y="957071"/>
                    </a:lnTo>
                    <a:lnTo>
                      <a:pt x="880872" y="964691"/>
                    </a:lnTo>
                    <a:lnTo>
                      <a:pt x="896112" y="1037844"/>
                    </a:lnTo>
                    <a:lnTo>
                      <a:pt x="900684" y="1117092"/>
                    </a:lnTo>
                    <a:lnTo>
                      <a:pt x="905256" y="1124712"/>
                    </a:lnTo>
                    <a:lnTo>
                      <a:pt x="909828" y="1175004"/>
                    </a:lnTo>
                    <a:lnTo>
                      <a:pt x="914400" y="1168908"/>
                    </a:lnTo>
                    <a:lnTo>
                      <a:pt x="929640" y="1092708"/>
                    </a:lnTo>
                    <a:lnTo>
                      <a:pt x="934212" y="1144523"/>
                    </a:lnTo>
                    <a:lnTo>
                      <a:pt x="938784" y="1109471"/>
                    </a:lnTo>
                    <a:lnTo>
                      <a:pt x="943356" y="1127760"/>
                    </a:lnTo>
                    <a:lnTo>
                      <a:pt x="947928" y="1085088"/>
                    </a:lnTo>
                    <a:lnTo>
                      <a:pt x="972312" y="1021080"/>
                    </a:lnTo>
                    <a:lnTo>
                      <a:pt x="976884" y="973835"/>
                    </a:lnTo>
                    <a:lnTo>
                      <a:pt x="981456" y="918971"/>
                    </a:lnTo>
                    <a:lnTo>
                      <a:pt x="995172" y="955547"/>
                    </a:lnTo>
                    <a:lnTo>
                      <a:pt x="999744" y="960119"/>
                    </a:lnTo>
                    <a:lnTo>
                      <a:pt x="1004316" y="1005839"/>
                    </a:lnTo>
                    <a:lnTo>
                      <a:pt x="1008888" y="989076"/>
                    </a:lnTo>
                    <a:lnTo>
                      <a:pt x="1014984" y="941832"/>
                    </a:lnTo>
                    <a:lnTo>
                      <a:pt x="1028700" y="900683"/>
                    </a:lnTo>
                    <a:lnTo>
                      <a:pt x="1033272" y="903732"/>
                    </a:lnTo>
                    <a:lnTo>
                      <a:pt x="1037844" y="870204"/>
                    </a:lnTo>
                    <a:lnTo>
                      <a:pt x="1042416" y="841247"/>
                    </a:lnTo>
                    <a:lnTo>
                      <a:pt x="1046988" y="868680"/>
                    </a:lnTo>
                    <a:lnTo>
                      <a:pt x="1062228" y="905256"/>
                    </a:lnTo>
                    <a:lnTo>
                      <a:pt x="1066800" y="905256"/>
                    </a:lnTo>
                    <a:lnTo>
                      <a:pt x="1071372" y="922019"/>
                    </a:lnTo>
                    <a:lnTo>
                      <a:pt x="1075944" y="882395"/>
                    </a:lnTo>
                    <a:lnTo>
                      <a:pt x="1080516" y="862583"/>
                    </a:lnTo>
                    <a:lnTo>
                      <a:pt x="1094232" y="871727"/>
                    </a:lnTo>
                    <a:lnTo>
                      <a:pt x="1100328" y="839724"/>
                    </a:lnTo>
                    <a:lnTo>
                      <a:pt x="1104900" y="877824"/>
                    </a:lnTo>
                    <a:lnTo>
                      <a:pt x="1109472" y="841247"/>
                    </a:lnTo>
                    <a:lnTo>
                      <a:pt x="1114044" y="841247"/>
                    </a:lnTo>
                    <a:lnTo>
                      <a:pt x="1127760" y="841247"/>
                    </a:lnTo>
                    <a:lnTo>
                      <a:pt x="1132332" y="932688"/>
                    </a:lnTo>
                    <a:lnTo>
                      <a:pt x="1136904" y="947927"/>
                    </a:lnTo>
                    <a:lnTo>
                      <a:pt x="1143000" y="1011935"/>
                    </a:lnTo>
                    <a:lnTo>
                      <a:pt x="1147572" y="999744"/>
                    </a:lnTo>
                    <a:lnTo>
                      <a:pt x="1161288" y="986027"/>
                    </a:lnTo>
                    <a:lnTo>
                      <a:pt x="1165860" y="979932"/>
                    </a:lnTo>
                    <a:lnTo>
                      <a:pt x="1170432" y="996695"/>
                    </a:lnTo>
                    <a:lnTo>
                      <a:pt x="1175004" y="923544"/>
                    </a:lnTo>
                    <a:lnTo>
                      <a:pt x="1179576" y="922019"/>
                    </a:lnTo>
                    <a:lnTo>
                      <a:pt x="1194816" y="870204"/>
                    </a:lnTo>
                    <a:lnTo>
                      <a:pt x="1199388" y="899160"/>
                    </a:lnTo>
                    <a:lnTo>
                      <a:pt x="1203960" y="932688"/>
                    </a:lnTo>
                    <a:lnTo>
                      <a:pt x="1208532" y="946404"/>
                    </a:lnTo>
                    <a:lnTo>
                      <a:pt x="1213104" y="940307"/>
                    </a:lnTo>
                    <a:lnTo>
                      <a:pt x="1228344" y="954024"/>
                    </a:lnTo>
                    <a:lnTo>
                      <a:pt x="1232916" y="954024"/>
                    </a:lnTo>
                    <a:lnTo>
                      <a:pt x="1237488" y="979932"/>
                    </a:lnTo>
                    <a:lnTo>
                      <a:pt x="1242060" y="982980"/>
                    </a:lnTo>
                    <a:lnTo>
                      <a:pt x="1246632" y="1056132"/>
                    </a:lnTo>
                    <a:lnTo>
                      <a:pt x="1260348" y="1085088"/>
                    </a:lnTo>
                    <a:lnTo>
                      <a:pt x="1264920" y="1088136"/>
                    </a:lnTo>
                    <a:lnTo>
                      <a:pt x="1271016" y="1056132"/>
                    </a:lnTo>
                    <a:lnTo>
                      <a:pt x="1275588" y="1013460"/>
                    </a:lnTo>
                    <a:lnTo>
                      <a:pt x="1280160" y="1001268"/>
                    </a:lnTo>
                    <a:lnTo>
                      <a:pt x="1293876" y="1028700"/>
                    </a:lnTo>
                    <a:lnTo>
                      <a:pt x="1298448" y="963168"/>
                    </a:lnTo>
                    <a:lnTo>
                      <a:pt x="1303020" y="987551"/>
                    </a:lnTo>
                    <a:lnTo>
                      <a:pt x="1307592" y="1013460"/>
                    </a:lnTo>
                    <a:lnTo>
                      <a:pt x="1313688" y="1060704"/>
                    </a:lnTo>
                    <a:lnTo>
                      <a:pt x="1327404" y="1016507"/>
                    </a:lnTo>
                    <a:lnTo>
                      <a:pt x="1331976" y="1008888"/>
                    </a:lnTo>
                    <a:lnTo>
                      <a:pt x="1336548" y="1018032"/>
                    </a:lnTo>
                    <a:lnTo>
                      <a:pt x="1341120" y="1007363"/>
                    </a:lnTo>
                    <a:lnTo>
                      <a:pt x="1345692" y="1011935"/>
                    </a:lnTo>
                    <a:lnTo>
                      <a:pt x="1360932" y="1014983"/>
                    </a:lnTo>
                    <a:lnTo>
                      <a:pt x="1365504" y="1068324"/>
                    </a:lnTo>
                    <a:lnTo>
                      <a:pt x="1370076" y="1077468"/>
                    </a:lnTo>
                    <a:lnTo>
                      <a:pt x="1374648" y="1014983"/>
                    </a:lnTo>
                    <a:lnTo>
                      <a:pt x="1379220" y="990600"/>
                    </a:lnTo>
                    <a:lnTo>
                      <a:pt x="1392936" y="999744"/>
                    </a:lnTo>
                    <a:lnTo>
                      <a:pt x="1399032" y="1018032"/>
                    </a:lnTo>
                    <a:lnTo>
                      <a:pt x="1403604" y="934212"/>
                    </a:lnTo>
                    <a:lnTo>
                      <a:pt x="1408176" y="950976"/>
                    </a:lnTo>
                    <a:lnTo>
                      <a:pt x="1412748" y="1022604"/>
                    </a:lnTo>
                    <a:lnTo>
                      <a:pt x="1426464" y="1054608"/>
                    </a:lnTo>
                    <a:lnTo>
                      <a:pt x="1431036" y="990600"/>
                    </a:lnTo>
                    <a:lnTo>
                      <a:pt x="1435608" y="1008888"/>
                    </a:lnTo>
                    <a:lnTo>
                      <a:pt x="1441704" y="1030224"/>
                    </a:lnTo>
                    <a:lnTo>
                      <a:pt x="1446276" y="851916"/>
                    </a:lnTo>
                    <a:lnTo>
                      <a:pt x="1459992" y="922019"/>
                    </a:lnTo>
                    <a:lnTo>
                      <a:pt x="1464564" y="854963"/>
                    </a:lnTo>
                    <a:lnTo>
                      <a:pt x="1469136" y="859535"/>
                    </a:lnTo>
                    <a:lnTo>
                      <a:pt x="1473708" y="803147"/>
                    </a:lnTo>
                    <a:lnTo>
                      <a:pt x="1478280" y="729996"/>
                    </a:lnTo>
                    <a:lnTo>
                      <a:pt x="1493520" y="778763"/>
                    </a:lnTo>
                    <a:lnTo>
                      <a:pt x="1498092" y="781811"/>
                    </a:lnTo>
                    <a:lnTo>
                      <a:pt x="1502664" y="810768"/>
                    </a:lnTo>
                    <a:lnTo>
                      <a:pt x="1507236" y="873251"/>
                    </a:lnTo>
                    <a:lnTo>
                      <a:pt x="1511808" y="882395"/>
                    </a:lnTo>
                    <a:lnTo>
                      <a:pt x="1527048" y="949451"/>
                    </a:lnTo>
                    <a:lnTo>
                      <a:pt x="1531620" y="905256"/>
                    </a:lnTo>
                    <a:lnTo>
                      <a:pt x="1536192" y="909827"/>
                    </a:lnTo>
                    <a:lnTo>
                      <a:pt x="1540764" y="896112"/>
                    </a:lnTo>
                    <a:lnTo>
                      <a:pt x="1545336" y="905256"/>
                    </a:lnTo>
                    <a:lnTo>
                      <a:pt x="1559052" y="917447"/>
                    </a:lnTo>
                    <a:lnTo>
                      <a:pt x="1565148" y="885444"/>
                    </a:lnTo>
                    <a:lnTo>
                      <a:pt x="1569720" y="821435"/>
                    </a:lnTo>
                    <a:lnTo>
                      <a:pt x="1574292" y="794004"/>
                    </a:lnTo>
                    <a:lnTo>
                      <a:pt x="1578864" y="752855"/>
                    </a:lnTo>
                    <a:lnTo>
                      <a:pt x="1592580" y="781811"/>
                    </a:lnTo>
                    <a:lnTo>
                      <a:pt x="1597152" y="769619"/>
                    </a:lnTo>
                    <a:lnTo>
                      <a:pt x="1601724" y="754380"/>
                    </a:lnTo>
                    <a:lnTo>
                      <a:pt x="1607820" y="722376"/>
                    </a:lnTo>
                    <a:lnTo>
                      <a:pt x="1612392" y="728471"/>
                    </a:lnTo>
                    <a:lnTo>
                      <a:pt x="1626108" y="787907"/>
                    </a:lnTo>
                    <a:lnTo>
                      <a:pt x="1630680" y="748283"/>
                    </a:lnTo>
                    <a:lnTo>
                      <a:pt x="1635252" y="737616"/>
                    </a:lnTo>
                    <a:lnTo>
                      <a:pt x="1639824" y="812291"/>
                    </a:lnTo>
                    <a:lnTo>
                      <a:pt x="1644395" y="818388"/>
                    </a:lnTo>
                    <a:lnTo>
                      <a:pt x="1659636" y="795527"/>
                    </a:lnTo>
                    <a:lnTo>
                      <a:pt x="1664208" y="786383"/>
                    </a:lnTo>
                    <a:lnTo>
                      <a:pt x="1668780" y="774191"/>
                    </a:lnTo>
                    <a:lnTo>
                      <a:pt x="1673352" y="800099"/>
                    </a:lnTo>
                    <a:lnTo>
                      <a:pt x="1677924" y="787907"/>
                    </a:lnTo>
                    <a:lnTo>
                      <a:pt x="1693164" y="787907"/>
                    </a:lnTo>
                    <a:lnTo>
                      <a:pt x="1697736" y="787907"/>
                    </a:lnTo>
                    <a:lnTo>
                      <a:pt x="1702308" y="787907"/>
                    </a:lnTo>
                    <a:lnTo>
                      <a:pt x="1706880" y="760476"/>
                    </a:lnTo>
                    <a:lnTo>
                      <a:pt x="1711452" y="775716"/>
                    </a:lnTo>
                    <a:lnTo>
                      <a:pt x="1725168" y="775716"/>
                    </a:lnTo>
                    <a:lnTo>
                      <a:pt x="1729739" y="775716"/>
                    </a:lnTo>
                    <a:lnTo>
                      <a:pt x="1735836" y="818388"/>
                    </a:lnTo>
                    <a:lnTo>
                      <a:pt x="1740408" y="777240"/>
                    </a:lnTo>
                    <a:lnTo>
                      <a:pt x="1744980" y="707135"/>
                    </a:lnTo>
                    <a:lnTo>
                      <a:pt x="1758695" y="620268"/>
                    </a:lnTo>
                    <a:lnTo>
                      <a:pt x="1763268" y="601979"/>
                    </a:lnTo>
                    <a:lnTo>
                      <a:pt x="1767839" y="528828"/>
                    </a:lnTo>
                    <a:lnTo>
                      <a:pt x="1772412" y="509016"/>
                    </a:lnTo>
                    <a:lnTo>
                      <a:pt x="1778508" y="509016"/>
                    </a:lnTo>
                    <a:lnTo>
                      <a:pt x="1792224" y="536447"/>
                    </a:lnTo>
                    <a:lnTo>
                      <a:pt x="1796795" y="470916"/>
                    </a:lnTo>
                    <a:lnTo>
                      <a:pt x="1801368" y="457199"/>
                    </a:lnTo>
                    <a:lnTo>
                      <a:pt x="1805939" y="464819"/>
                    </a:lnTo>
                    <a:lnTo>
                      <a:pt x="1810512" y="463295"/>
                    </a:lnTo>
                    <a:lnTo>
                      <a:pt x="1825752" y="455675"/>
                    </a:lnTo>
                    <a:lnTo>
                      <a:pt x="1830324" y="467867"/>
                    </a:lnTo>
                    <a:lnTo>
                      <a:pt x="1834895" y="469391"/>
                    </a:lnTo>
                    <a:lnTo>
                      <a:pt x="1839468" y="463295"/>
                    </a:lnTo>
                    <a:lnTo>
                      <a:pt x="1844039" y="484631"/>
                    </a:lnTo>
                    <a:lnTo>
                      <a:pt x="1857756" y="502919"/>
                    </a:lnTo>
                    <a:lnTo>
                      <a:pt x="1863852" y="498347"/>
                    </a:lnTo>
                    <a:lnTo>
                      <a:pt x="1868424" y="545591"/>
                    </a:lnTo>
                    <a:lnTo>
                      <a:pt x="1872995" y="556260"/>
                    </a:lnTo>
                    <a:lnTo>
                      <a:pt x="1877568" y="580644"/>
                    </a:lnTo>
                    <a:lnTo>
                      <a:pt x="1891283" y="618744"/>
                    </a:lnTo>
                    <a:lnTo>
                      <a:pt x="1895856" y="600455"/>
                    </a:lnTo>
                    <a:lnTo>
                      <a:pt x="1900427" y="609600"/>
                    </a:lnTo>
                    <a:lnTo>
                      <a:pt x="1906524" y="580644"/>
                    </a:lnTo>
                    <a:lnTo>
                      <a:pt x="1911095" y="621791"/>
                    </a:lnTo>
                    <a:lnTo>
                      <a:pt x="1924812" y="592835"/>
                    </a:lnTo>
                    <a:lnTo>
                      <a:pt x="1929383" y="591311"/>
                    </a:lnTo>
                    <a:lnTo>
                      <a:pt x="1933956" y="621791"/>
                    </a:lnTo>
                    <a:lnTo>
                      <a:pt x="1938527" y="568451"/>
                    </a:lnTo>
                    <a:lnTo>
                      <a:pt x="1943100" y="582168"/>
                    </a:lnTo>
                    <a:lnTo>
                      <a:pt x="1958339" y="527304"/>
                    </a:lnTo>
                    <a:lnTo>
                      <a:pt x="1962912" y="504444"/>
                    </a:lnTo>
                    <a:lnTo>
                      <a:pt x="1967483" y="530351"/>
                    </a:lnTo>
                    <a:lnTo>
                      <a:pt x="1972056" y="603504"/>
                    </a:lnTo>
                    <a:lnTo>
                      <a:pt x="1976627" y="667511"/>
                    </a:lnTo>
                    <a:lnTo>
                      <a:pt x="1991868" y="637032"/>
                    </a:lnTo>
                    <a:lnTo>
                      <a:pt x="1996439" y="580644"/>
                    </a:lnTo>
                    <a:lnTo>
                      <a:pt x="2001012" y="536447"/>
                    </a:lnTo>
                    <a:lnTo>
                      <a:pt x="2005583" y="588263"/>
                    </a:lnTo>
                    <a:lnTo>
                      <a:pt x="2010156" y="580644"/>
                    </a:lnTo>
                    <a:lnTo>
                      <a:pt x="2023872" y="600455"/>
                    </a:lnTo>
                    <a:lnTo>
                      <a:pt x="2028444" y="652272"/>
                    </a:lnTo>
                    <a:lnTo>
                      <a:pt x="2034539" y="603504"/>
                    </a:lnTo>
                    <a:lnTo>
                      <a:pt x="2039112" y="620268"/>
                    </a:lnTo>
                    <a:lnTo>
                      <a:pt x="2043683" y="615696"/>
                    </a:lnTo>
                    <a:lnTo>
                      <a:pt x="2057400" y="592835"/>
                    </a:lnTo>
                    <a:lnTo>
                      <a:pt x="2061972" y="627888"/>
                    </a:lnTo>
                    <a:lnTo>
                      <a:pt x="2066544" y="737616"/>
                    </a:lnTo>
                    <a:lnTo>
                      <a:pt x="2071116" y="728471"/>
                    </a:lnTo>
                    <a:lnTo>
                      <a:pt x="2077212" y="707135"/>
                    </a:lnTo>
                    <a:lnTo>
                      <a:pt x="2090927" y="664463"/>
                    </a:lnTo>
                    <a:lnTo>
                      <a:pt x="2095500" y="644651"/>
                    </a:lnTo>
                    <a:lnTo>
                      <a:pt x="2100072" y="644651"/>
                    </a:lnTo>
                  </a:path>
                </a:pathLst>
              </a:custGeom>
              <a:ln w="15874">
                <a:solidFill>
                  <a:srgbClr val="527B6F"/>
                </a:solidFill>
              </a:ln>
            </p:spPr>
            <p:txBody>
              <a:bodyPr wrap="square" lIns="0" tIns="0" rIns="0" bIns="0" rtlCol="0"/>
              <a:lstStyle/>
              <a:p>
                <a:endParaRPr/>
              </a:p>
            </p:txBody>
          </p:sp>
        </p:grpSp>
        <p:sp>
          <p:nvSpPr>
            <p:cNvPr id="2103" name="object 50">
              <a:extLst>
                <a:ext uri="{FF2B5EF4-FFF2-40B4-BE49-F238E27FC236}">
                  <a16:creationId xmlns:a16="http://schemas.microsoft.com/office/drawing/2014/main" id="{E8264136-79BF-D249-103B-A5D691C9120F}"/>
                </a:ext>
              </a:extLst>
            </p:cNvPr>
            <p:cNvSpPr txBox="1"/>
            <p:nvPr/>
          </p:nvSpPr>
          <p:spPr>
            <a:xfrm>
              <a:off x="765798" y="3248304"/>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70</a:t>
              </a:r>
              <a:endParaRPr sz="800">
                <a:latin typeface="Arial"/>
                <a:cs typeface="Arial"/>
              </a:endParaRPr>
            </a:p>
          </p:txBody>
        </p:sp>
        <p:sp>
          <p:nvSpPr>
            <p:cNvPr id="2104" name="object 51">
              <a:extLst>
                <a:ext uri="{FF2B5EF4-FFF2-40B4-BE49-F238E27FC236}">
                  <a16:creationId xmlns:a16="http://schemas.microsoft.com/office/drawing/2014/main" id="{3ABFF945-B444-0D91-8D1E-3B5DEF08715C}"/>
                </a:ext>
              </a:extLst>
            </p:cNvPr>
            <p:cNvSpPr txBox="1"/>
            <p:nvPr/>
          </p:nvSpPr>
          <p:spPr>
            <a:xfrm>
              <a:off x="765798" y="2923601"/>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80</a:t>
              </a:r>
              <a:endParaRPr sz="800">
                <a:latin typeface="Arial"/>
                <a:cs typeface="Arial"/>
              </a:endParaRPr>
            </a:p>
          </p:txBody>
        </p:sp>
        <p:sp>
          <p:nvSpPr>
            <p:cNvPr id="2105" name="object 52">
              <a:extLst>
                <a:ext uri="{FF2B5EF4-FFF2-40B4-BE49-F238E27FC236}">
                  <a16:creationId xmlns:a16="http://schemas.microsoft.com/office/drawing/2014/main" id="{99CA1F56-B735-9A16-9690-DE628D4CC9E4}"/>
                </a:ext>
              </a:extLst>
            </p:cNvPr>
            <p:cNvSpPr txBox="1"/>
            <p:nvPr/>
          </p:nvSpPr>
          <p:spPr>
            <a:xfrm>
              <a:off x="765798" y="2598897"/>
              <a:ext cx="144780"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90</a:t>
              </a:r>
              <a:endParaRPr sz="800">
                <a:latin typeface="Arial"/>
                <a:cs typeface="Arial"/>
              </a:endParaRPr>
            </a:p>
          </p:txBody>
        </p:sp>
        <p:sp>
          <p:nvSpPr>
            <p:cNvPr id="2106" name="object 53">
              <a:extLst>
                <a:ext uri="{FF2B5EF4-FFF2-40B4-BE49-F238E27FC236}">
                  <a16:creationId xmlns:a16="http://schemas.microsoft.com/office/drawing/2014/main" id="{54569DA7-7278-044C-DFB1-3EFBC949DD9E}"/>
                </a:ext>
              </a:extLst>
            </p:cNvPr>
            <p:cNvSpPr txBox="1"/>
            <p:nvPr/>
          </p:nvSpPr>
          <p:spPr>
            <a:xfrm>
              <a:off x="705656" y="2274194"/>
              <a:ext cx="206375"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100</a:t>
              </a:r>
              <a:endParaRPr sz="800">
                <a:latin typeface="Arial"/>
                <a:cs typeface="Arial"/>
              </a:endParaRPr>
            </a:p>
          </p:txBody>
        </p:sp>
        <p:sp>
          <p:nvSpPr>
            <p:cNvPr id="2107" name="object 54">
              <a:extLst>
                <a:ext uri="{FF2B5EF4-FFF2-40B4-BE49-F238E27FC236}">
                  <a16:creationId xmlns:a16="http://schemas.microsoft.com/office/drawing/2014/main" id="{0D951B21-6E82-8C73-13FA-33DC1C58E1D7}"/>
                </a:ext>
              </a:extLst>
            </p:cNvPr>
            <p:cNvSpPr txBox="1"/>
            <p:nvPr/>
          </p:nvSpPr>
          <p:spPr>
            <a:xfrm>
              <a:off x="705656" y="1949490"/>
              <a:ext cx="206375"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110</a:t>
              </a:r>
              <a:endParaRPr sz="800">
                <a:latin typeface="Arial"/>
                <a:cs typeface="Arial"/>
              </a:endParaRPr>
            </a:p>
          </p:txBody>
        </p:sp>
        <p:sp>
          <p:nvSpPr>
            <p:cNvPr id="2108" name="object 55">
              <a:extLst>
                <a:ext uri="{FF2B5EF4-FFF2-40B4-BE49-F238E27FC236}">
                  <a16:creationId xmlns:a16="http://schemas.microsoft.com/office/drawing/2014/main" id="{B3F60FE2-9D69-3B6F-2102-039782B2FF46}"/>
                </a:ext>
              </a:extLst>
            </p:cNvPr>
            <p:cNvSpPr txBox="1"/>
            <p:nvPr/>
          </p:nvSpPr>
          <p:spPr>
            <a:xfrm>
              <a:off x="705656" y="1624787"/>
              <a:ext cx="206375"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282C39"/>
                  </a:solidFill>
                  <a:latin typeface="Arial"/>
                  <a:cs typeface="Arial"/>
                </a:rPr>
                <a:t>120</a:t>
              </a:r>
              <a:endParaRPr sz="800">
                <a:latin typeface="Arial"/>
                <a:cs typeface="Arial"/>
              </a:endParaRPr>
            </a:p>
          </p:txBody>
        </p:sp>
        <p:sp>
          <p:nvSpPr>
            <p:cNvPr id="2109" name="object 56">
              <a:extLst>
                <a:ext uri="{FF2B5EF4-FFF2-40B4-BE49-F238E27FC236}">
                  <a16:creationId xmlns:a16="http://schemas.microsoft.com/office/drawing/2014/main" id="{C06A5D87-E70A-0230-726C-10678A49D97D}"/>
                </a:ext>
              </a:extLst>
            </p:cNvPr>
            <p:cNvSpPr txBox="1"/>
            <p:nvPr/>
          </p:nvSpPr>
          <p:spPr>
            <a:xfrm>
              <a:off x="820528" y="3387783"/>
              <a:ext cx="35814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282C39"/>
                  </a:solidFill>
                  <a:latin typeface="Arial"/>
                  <a:cs typeface="Arial"/>
                </a:rPr>
                <a:t>Jan-</a:t>
              </a:r>
              <a:r>
                <a:rPr sz="800" spc="-25" dirty="0">
                  <a:solidFill>
                    <a:srgbClr val="282C39"/>
                  </a:solidFill>
                  <a:latin typeface="Arial"/>
                  <a:cs typeface="Arial"/>
                </a:rPr>
                <a:t>22</a:t>
              </a:r>
              <a:endParaRPr sz="800">
                <a:latin typeface="Arial"/>
                <a:cs typeface="Arial"/>
              </a:endParaRPr>
            </a:p>
          </p:txBody>
        </p:sp>
        <p:sp>
          <p:nvSpPr>
            <p:cNvPr id="2110" name="object 57">
              <a:extLst>
                <a:ext uri="{FF2B5EF4-FFF2-40B4-BE49-F238E27FC236}">
                  <a16:creationId xmlns:a16="http://schemas.microsoft.com/office/drawing/2014/main" id="{AFC8462F-55DD-6C10-C4C9-9AB5D002E8C1}"/>
                </a:ext>
              </a:extLst>
            </p:cNvPr>
            <p:cNvSpPr txBox="1"/>
            <p:nvPr/>
          </p:nvSpPr>
          <p:spPr>
            <a:xfrm>
              <a:off x="1695185" y="3387783"/>
              <a:ext cx="32702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282C39"/>
                  </a:solidFill>
                  <a:latin typeface="Arial"/>
                  <a:cs typeface="Arial"/>
                </a:rPr>
                <a:t>Jul-</a:t>
              </a:r>
              <a:r>
                <a:rPr sz="800" spc="-25" dirty="0">
                  <a:solidFill>
                    <a:srgbClr val="282C39"/>
                  </a:solidFill>
                  <a:latin typeface="Arial"/>
                  <a:cs typeface="Arial"/>
                </a:rPr>
                <a:t>22</a:t>
              </a:r>
              <a:endParaRPr sz="800">
                <a:latin typeface="Arial"/>
                <a:cs typeface="Arial"/>
              </a:endParaRPr>
            </a:p>
          </p:txBody>
        </p:sp>
        <p:sp>
          <p:nvSpPr>
            <p:cNvPr id="2111" name="object 58">
              <a:extLst>
                <a:ext uri="{FF2B5EF4-FFF2-40B4-BE49-F238E27FC236}">
                  <a16:creationId xmlns:a16="http://schemas.microsoft.com/office/drawing/2014/main" id="{5F3A822C-E84F-EACD-7010-ADF0A87BD69A}"/>
                </a:ext>
              </a:extLst>
            </p:cNvPr>
            <p:cNvSpPr txBox="1"/>
            <p:nvPr/>
          </p:nvSpPr>
          <p:spPr>
            <a:xfrm>
              <a:off x="2551361" y="3387783"/>
              <a:ext cx="35814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282C39"/>
                  </a:solidFill>
                  <a:latin typeface="Arial"/>
                  <a:cs typeface="Arial"/>
                </a:rPr>
                <a:t>Jan-</a:t>
              </a:r>
              <a:r>
                <a:rPr sz="800" spc="-25" dirty="0">
                  <a:solidFill>
                    <a:srgbClr val="282C39"/>
                  </a:solidFill>
                  <a:latin typeface="Arial"/>
                  <a:cs typeface="Arial"/>
                </a:rPr>
                <a:t>23</a:t>
              </a:r>
              <a:endParaRPr sz="800">
                <a:latin typeface="Arial"/>
                <a:cs typeface="Arial"/>
              </a:endParaRPr>
            </a:p>
          </p:txBody>
        </p:sp>
        <p:sp>
          <p:nvSpPr>
            <p:cNvPr id="2112" name="object 59">
              <a:extLst>
                <a:ext uri="{FF2B5EF4-FFF2-40B4-BE49-F238E27FC236}">
                  <a16:creationId xmlns:a16="http://schemas.microsoft.com/office/drawing/2014/main" id="{60D25811-1FEE-77A4-457E-17EDCB880618}"/>
                </a:ext>
              </a:extLst>
            </p:cNvPr>
            <p:cNvSpPr/>
            <p:nvPr/>
          </p:nvSpPr>
          <p:spPr>
            <a:xfrm>
              <a:off x="959432" y="3774668"/>
              <a:ext cx="243840" cy="0"/>
            </a:xfrm>
            <a:custGeom>
              <a:avLst/>
              <a:gdLst/>
              <a:ahLst/>
              <a:cxnLst/>
              <a:rect l="l" t="t" r="r" b="b"/>
              <a:pathLst>
                <a:path w="243840">
                  <a:moveTo>
                    <a:pt x="0" y="0"/>
                  </a:moveTo>
                  <a:lnTo>
                    <a:pt x="243840" y="0"/>
                  </a:lnTo>
                </a:path>
              </a:pathLst>
            </a:custGeom>
            <a:ln w="15875">
              <a:solidFill>
                <a:srgbClr val="F39245"/>
              </a:solidFill>
            </a:ln>
          </p:spPr>
          <p:txBody>
            <a:bodyPr wrap="square" lIns="0" tIns="0" rIns="0" bIns="0" rtlCol="0"/>
            <a:lstStyle/>
            <a:p>
              <a:endParaRPr/>
            </a:p>
          </p:txBody>
        </p:sp>
        <p:sp>
          <p:nvSpPr>
            <p:cNvPr id="2113" name="object 60">
              <a:extLst>
                <a:ext uri="{FF2B5EF4-FFF2-40B4-BE49-F238E27FC236}">
                  <a16:creationId xmlns:a16="http://schemas.microsoft.com/office/drawing/2014/main" id="{A1CD79CD-A94D-CE72-390E-82A09124333C}"/>
                </a:ext>
              </a:extLst>
            </p:cNvPr>
            <p:cNvSpPr txBox="1"/>
            <p:nvPr/>
          </p:nvSpPr>
          <p:spPr>
            <a:xfrm>
              <a:off x="1216863" y="3688207"/>
              <a:ext cx="243840" cy="147955"/>
            </a:xfrm>
            <a:prstGeom prst="rect">
              <a:avLst/>
            </a:prstGeom>
          </p:spPr>
          <p:txBody>
            <a:bodyPr vert="horz" wrap="square" lIns="0" tIns="13335" rIns="0" bIns="0" rtlCol="0">
              <a:spAutoFit/>
            </a:bodyPr>
            <a:lstStyle/>
            <a:p>
              <a:pPr marL="12700">
                <a:lnSpc>
                  <a:spcPct val="100000"/>
                </a:lnSpc>
                <a:spcBef>
                  <a:spcPts val="105"/>
                </a:spcBef>
              </a:pPr>
              <a:r>
                <a:rPr sz="800" spc="-20" dirty="0">
                  <a:solidFill>
                    <a:srgbClr val="282C39"/>
                  </a:solidFill>
                  <a:latin typeface="Arial"/>
                  <a:cs typeface="Arial"/>
                </a:rPr>
                <a:t>Gold</a:t>
              </a:r>
              <a:endParaRPr sz="800">
                <a:latin typeface="Arial"/>
                <a:cs typeface="Arial"/>
              </a:endParaRPr>
            </a:p>
          </p:txBody>
        </p:sp>
        <p:sp>
          <p:nvSpPr>
            <p:cNvPr id="2114" name="object 61">
              <a:extLst>
                <a:ext uri="{FF2B5EF4-FFF2-40B4-BE49-F238E27FC236}">
                  <a16:creationId xmlns:a16="http://schemas.microsoft.com/office/drawing/2014/main" id="{E5EF0EAD-6EF5-F6D4-DA0B-E54E1D903401}"/>
                </a:ext>
              </a:extLst>
            </p:cNvPr>
            <p:cNvSpPr/>
            <p:nvPr/>
          </p:nvSpPr>
          <p:spPr>
            <a:xfrm>
              <a:off x="1569034" y="3774668"/>
              <a:ext cx="243840" cy="0"/>
            </a:xfrm>
            <a:custGeom>
              <a:avLst/>
              <a:gdLst/>
              <a:ahLst/>
              <a:cxnLst/>
              <a:rect l="l" t="t" r="r" b="b"/>
              <a:pathLst>
                <a:path w="243839">
                  <a:moveTo>
                    <a:pt x="0" y="0"/>
                  </a:moveTo>
                  <a:lnTo>
                    <a:pt x="243840" y="0"/>
                  </a:lnTo>
                </a:path>
              </a:pathLst>
            </a:custGeom>
            <a:ln w="15875">
              <a:solidFill>
                <a:srgbClr val="1F1355"/>
              </a:solidFill>
            </a:ln>
          </p:spPr>
          <p:txBody>
            <a:bodyPr wrap="square" lIns="0" tIns="0" rIns="0" bIns="0" rtlCol="0"/>
            <a:lstStyle/>
            <a:p>
              <a:endParaRPr/>
            </a:p>
          </p:txBody>
        </p:sp>
        <p:sp>
          <p:nvSpPr>
            <p:cNvPr id="2115" name="object 62">
              <a:extLst>
                <a:ext uri="{FF2B5EF4-FFF2-40B4-BE49-F238E27FC236}">
                  <a16:creationId xmlns:a16="http://schemas.microsoft.com/office/drawing/2014/main" id="{26D30CF6-AA8E-47D4-7C89-310D1137EEEA}"/>
                </a:ext>
              </a:extLst>
            </p:cNvPr>
            <p:cNvSpPr txBox="1"/>
            <p:nvPr/>
          </p:nvSpPr>
          <p:spPr>
            <a:xfrm>
              <a:off x="1825980" y="3688207"/>
              <a:ext cx="285750"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282C39"/>
                  </a:solidFill>
                  <a:latin typeface="Arial"/>
                  <a:cs typeface="Arial"/>
                </a:rPr>
                <a:t>Silver</a:t>
              </a:r>
              <a:endParaRPr sz="800">
                <a:latin typeface="Arial"/>
                <a:cs typeface="Arial"/>
              </a:endParaRPr>
            </a:p>
          </p:txBody>
        </p:sp>
        <p:sp>
          <p:nvSpPr>
            <p:cNvPr id="2116" name="object 63">
              <a:extLst>
                <a:ext uri="{FF2B5EF4-FFF2-40B4-BE49-F238E27FC236}">
                  <a16:creationId xmlns:a16="http://schemas.microsoft.com/office/drawing/2014/main" id="{25AACCD4-D442-ECBC-1909-8D29B40AA7E1}"/>
                </a:ext>
              </a:extLst>
            </p:cNvPr>
            <p:cNvSpPr/>
            <p:nvPr/>
          </p:nvSpPr>
          <p:spPr>
            <a:xfrm>
              <a:off x="2219782" y="3774668"/>
              <a:ext cx="243840" cy="0"/>
            </a:xfrm>
            <a:custGeom>
              <a:avLst/>
              <a:gdLst/>
              <a:ahLst/>
              <a:cxnLst/>
              <a:rect l="l" t="t" r="r" b="b"/>
              <a:pathLst>
                <a:path w="243839">
                  <a:moveTo>
                    <a:pt x="0" y="0"/>
                  </a:moveTo>
                  <a:lnTo>
                    <a:pt x="243840" y="0"/>
                  </a:lnTo>
                </a:path>
              </a:pathLst>
            </a:custGeom>
            <a:ln w="15875">
              <a:solidFill>
                <a:srgbClr val="527B6F"/>
              </a:solidFill>
            </a:ln>
          </p:spPr>
          <p:txBody>
            <a:bodyPr wrap="square" lIns="0" tIns="0" rIns="0" bIns="0" rtlCol="0"/>
            <a:lstStyle/>
            <a:p>
              <a:endParaRPr/>
            </a:p>
          </p:txBody>
        </p:sp>
        <p:sp>
          <p:nvSpPr>
            <p:cNvPr id="2117" name="object 64">
              <a:extLst>
                <a:ext uri="{FF2B5EF4-FFF2-40B4-BE49-F238E27FC236}">
                  <a16:creationId xmlns:a16="http://schemas.microsoft.com/office/drawing/2014/main" id="{02551635-CC3D-5CCD-56CA-654BEF69B536}"/>
                </a:ext>
              </a:extLst>
            </p:cNvPr>
            <p:cNvSpPr txBox="1"/>
            <p:nvPr/>
          </p:nvSpPr>
          <p:spPr>
            <a:xfrm>
              <a:off x="2476944" y="3688207"/>
              <a:ext cx="375285"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282C39"/>
                  </a:solidFill>
                  <a:latin typeface="Arial"/>
                  <a:cs typeface="Arial"/>
                </a:rPr>
                <a:t>Copper</a:t>
              </a:r>
              <a:endParaRPr sz="800">
                <a:latin typeface="Arial"/>
                <a:cs typeface="Arial"/>
              </a:endParaRPr>
            </a:p>
          </p:txBody>
        </p:sp>
        <p:sp>
          <p:nvSpPr>
            <p:cNvPr id="2118" name="object 65">
              <a:extLst>
                <a:ext uri="{FF2B5EF4-FFF2-40B4-BE49-F238E27FC236}">
                  <a16:creationId xmlns:a16="http://schemas.microsoft.com/office/drawing/2014/main" id="{7E7A0490-485F-F645-3153-11F0EEF180FA}"/>
                </a:ext>
              </a:extLst>
            </p:cNvPr>
            <p:cNvSpPr txBox="1"/>
            <p:nvPr/>
          </p:nvSpPr>
          <p:spPr>
            <a:xfrm>
              <a:off x="676476" y="1433626"/>
              <a:ext cx="145542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Index,</a:t>
              </a:r>
              <a:r>
                <a:rPr sz="800" spc="220" dirty="0">
                  <a:latin typeface="Arial"/>
                  <a:cs typeface="Arial"/>
                </a:rPr>
                <a:t> </a:t>
              </a:r>
              <a:r>
                <a:rPr sz="800" dirty="0">
                  <a:latin typeface="Arial"/>
                  <a:cs typeface="Arial"/>
                </a:rPr>
                <a:t>3rd</a:t>
              </a:r>
              <a:r>
                <a:rPr sz="800" spc="-25" dirty="0">
                  <a:latin typeface="Arial"/>
                  <a:cs typeface="Arial"/>
                </a:rPr>
                <a:t> </a:t>
              </a:r>
              <a:r>
                <a:rPr sz="800" dirty="0">
                  <a:latin typeface="Arial"/>
                  <a:cs typeface="Arial"/>
                </a:rPr>
                <a:t>January</a:t>
              </a:r>
              <a:r>
                <a:rPr sz="800" spc="210" dirty="0">
                  <a:latin typeface="Arial"/>
                  <a:cs typeface="Arial"/>
                </a:rPr>
                <a:t> </a:t>
              </a:r>
              <a:r>
                <a:rPr sz="800" dirty="0">
                  <a:latin typeface="Arial"/>
                  <a:cs typeface="Arial"/>
                </a:rPr>
                <a:t>2022</a:t>
              </a:r>
              <a:r>
                <a:rPr sz="800" spc="-15" dirty="0">
                  <a:latin typeface="Arial"/>
                  <a:cs typeface="Arial"/>
                </a:rPr>
                <a:t> </a:t>
              </a:r>
              <a:r>
                <a:rPr sz="800" spc="-20" dirty="0">
                  <a:latin typeface="Arial"/>
                  <a:cs typeface="Arial"/>
                </a:rPr>
                <a:t>=100</a:t>
              </a:r>
              <a:endParaRPr sz="800">
                <a:latin typeface="Arial"/>
                <a:cs typeface="Arial"/>
              </a:endParaRPr>
            </a:p>
          </p:txBody>
        </p:sp>
      </p:grpSp>
      <p:sp>
        <p:nvSpPr>
          <p:cNvPr id="3" name="テキスト ボックス 2">
            <a:extLst>
              <a:ext uri="{FF2B5EF4-FFF2-40B4-BE49-F238E27FC236}">
                <a16:creationId xmlns:a16="http://schemas.microsoft.com/office/drawing/2014/main" id="{1C8E4140-7A5E-648E-071B-0B5EDE750057}"/>
              </a:ext>
            </a:extLst>
          </p:cNvPr>
          <p:cNvSpPr txBox="1"/>
          <p:nvPr/>
        </p:nvSpPr>
        <p:spPr>
          <a:xfrm>
            <a:off x="9336812" y="2733219"/>
            <a:ext cx="2207226" cy="261610"/>
          </a:xfrm>
          <a:prstGeom prst="rect">
            <a:avLst/>
          </a:prstGeom>
          <a:noFill/>
        </p:spPr>
        <p:txBody>
          <a:bodyPr wrap="square">
            <a:spAutoFit/>
          </a:bodyPr>
          <a:lstStyle/>
          <a:p>
            <a:r>
              <a:rPr lang="en-US" altLang="ja-JP" sz="1100" spc="-25" dirty="0">
                <a:latin typeface="Arial"/>
                <a:cs typeface="Arial"/>
              </a:rPr>
              <a:t>Silver</a:t>
            </a:r>
            <a:r>
              <a:rPr lang="en-US" altLang="ja-JP" sz="1100" spc="-35" dirty="0">
                <a:latin typeface="Arial"/>
                <a:cs typeface="Arial"/>
              </a:rPr>
              <a:t> </a:t>
            </a:r>
            <a:r>
              <a:rPr lang="en-US" altLang="ja-JP" sz="1100" spc="-10" dirty="0">
                <a:latin typeface="Arial"/>
                <a:cs typeface="Arial"/>
              </a:rPr>
              <a:t>Prices</a:t>
            </a:r>
            <a:r>
              <a:rPr lang="en-US" altLang="ja-JP" sz="1100" spc="-35" dirty="0">
                <a:latin typeface="Arial"/>
                <a:cs typeface="Arial"/>
              </a:rPr>
              <a:t> </a:t>
            </a:r>
            <a:r>
              <a:rPr lang="en-US" altLang="ja-JP" sz="1100" spc="-75" dirty="0">
                <a:latin typeface="Arial"/>
                <a:cs typeface="Arial"/>
              </a:rPr>
              <a:t>&amp;</a:t>
            </a:r>
            <a:r>
              <a:rPr lang="en-US" altLang="ja-JP" sz="1100" spc="-35" dirty="0">
                <a:latin typeface="Arial"/>
                <a:cs typeface="Arial"/>
              </a:rPr>
              <a:t> </a:t>
            </a:r>
            <a:r>
              <a:rPr lang="en-US" altLang="ja-JP" sz="1100" spc="-35" dirty="0" err="1">
                <a:latin typeface="Arial"/>
                <a:cs typeface="Arial"/>
              </a:rPr>
              <a:t>Gold:Silver</a:t>
            </a:r>
            <a:r>
              <a:rPr lang="en-US" altLang="ja-JP" sz="1100" spc="-35" dirty="0">
                <a:latin typeface="Arial"/>
                <a:cs typeface="Arial"/>
              </a:rPr>
              <a:t> </a:t>
            </a:r>
            <a:r>
              <a:rPr lang="en-US" altLang="ja-JP" sz="1100" spc="-10" dirty="0">
                <a:latin typeface="Arial"/>
                <a:cs typeface="Arial"/>
              </a:rPr>
              <a:t>Ratio</a:t>
            </a:r>
            <a:endParaRPr lang="ja-JP" altLang="en-US" sz="1100" dirty="0"/>
          </a:p>
        </p:txBody>
      </p:sp>
    </p:spTree>
    <p:extLst>
      <p:ext uri="{BB962C8B-B14F-4D97-AF65-F5344CB8AC3E}">
        <p14:creationId xmlns:p14="http://schemas.microsoft.com/office/powerpoint/2010/main" val="2848967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1A4D535-EF90-815D-4C57-8E09542F0064}"/>
              </a:ext>
            </a:extLst>
          </p:cNvPr>
          <p:cNvPicPr>
            <a:picLocks noChangeAspect="1"/>
          </p:cNvPicPr>
          <p:nvPr/>
        </p:nvPicPr>
        <p:blipFill>
          <a:blip r:embed="rId2"/>
          <a:stretch>
            <a:fillRect/>
          </a:stretch>
        </p:blipFill>
        <p:spPr>
          <a:xfrm>
            <a:off x="0" y="2224"/>
            <a:ext cx="12192000" cy="6853551"/>
          </a:xfrm>
          <a:prstGeom prst="rect">
            <a:avLst/>
          </a:prstGeom>
        </p:spPr>
      </p:pic>
      <p:sp>
        <p:nvSpPr>
          <p:cNvPr id="3" name="正方形/長方形 2">
            <a:extLst>
              <a:ext uri="{FF2B5EF4-FFF2-40B4-BE49-F238E27FC236}">
                <a16:creationId xmlns:a16="http://schemas.microsoft.com/office/drawing/2014/main" id="{805687A4-9F94-4918-AF53-E938E059A38B}"/>
              </a:ext>
            </a:extLst>
          </p:cNvPr>
          <p:cNvSpPr/>
          <p:nvPr/>
        </p:nvSpPr>
        <p:spPr>
          <a:xfrm>
            <a:off x="0" y="0"/>
            <a:ext cx="12192000" cy="47897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Georgia Pro Black" panose="02040A02050405020203" pitchFamily="18" charset="0"/>
                <a:ea typeface="BIZ UDPゴシック" panose="020B0400000000000000" pitchFamily="50" charset="-128"/>
              </a:rPr>
              <a:t>米国の巻き返し？　</a:t>
            </a:r>
            <a:r>
              <a:rPr kumimoji="1" lang="en-US" altLang="ja-JP" sz="2800" dirty="0">
                <a:solidFill>
                  <a:schemeClr val="bg1"/>
                </a:solidFill>
                <a:latin typeface="Georgia Pro Black" panose="02040A02050405020203" pitchFamily="18" charset="0"/>
                <a:ea typeface="BIZ UDPゴシック" panose="020B0400000000000000" pitchFamily="50" charset="-128"/>
              </a:rPr>
              <a:t>IMF</a:t>
            </a:r>
            <a:r>
              <a:rPr kumimoji="1" lang="ja-JP" altLang="en-US" sz="2400" dirty="0">
                <a:solidFill>
                  <a:schemeClr val="bg1"/>
                </a:solidFill>
                <a:latin typeface="Georgia Pro Black" panose="02040A02050405020203" pitchFamily="18" charset="0"/>
                <a:ea typeface="BIZ UDPゴシック" panose="020B0400000000000000" pitchFamily="50" charset="-128"/>
              </a:rPr>
              <a:t>のデジタル通貨</a:t>
            </a:r>
            <a:r>
              <a:rPr kumimoji="1" lang="en-US" altLang="ja-JP" sz="2800" dirty="0" err="1">
                <a:solidFill>
                  <a:schemeClr val="bg1"/>
                </a:solidFill>
                <a:latin typeface="Georgia Pro Black" panose="02040A02050405020203" pitchFamily="18" charset="0"/>
                <a:ea typeface="BIZ UDPゴシック" panose="020B0400000000000000" pitchFamily="50" charset="-128"/>
              </a:rPr>
              <a:t>UniCoin</a:t>
            </a:r>
            <a:endParaRPr kumimoji="1" lang="ja-JP" altLang="en-US" sz="2400" dirty="0">
              <a:solidFill>
                <a:schemeClr val="bg1"/>
              </a:solidFill>
              <a:latin typeface="Georgia Pro Black" panose="02040A02050405020203" pitchFamily="18" charset="0"/>
              <a:ea typeface="BIZ UDPゴシック" panose="020B0400000000000000" pitchFamily="50" charset="-128"/>
            </a:endParaRPr>
          </a:p>
        </p:txBody>
      </p:sp>
    </p:spTree>
    <p:extLst>
      <p:ext uri="{BB962C8B-B14F-4D97-AF65-F5344CB8AC3E}">
        <p14:creationId xmlns:p14="http://schemas.microsoft.com/office/powerpoint/2010/main" val="202230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8482909-4432-40A7-B291-CA174FD33998}"/>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米国の巻き返し？　</a:t>
            </a:r>
            <a:r>
              <a:rPr kumimoji="1" lang="en-US" altLang="ja-JP" sz="2400" dirty="0">
                <a:latin typeface="BIZ UDPゴシック" panose="020B0400000000000000" pitchFamily="50" charset="-128"/>
                <a:ea typeface="BIZ UDPゴシック" panose="020B0400000000000000" pitchFamily="50" charset="-128"/>
              </a:rPr>
              <a:t>IMF</a:t>
            </a:r>
            <a:r>
              <a:rPr kumimoji="1" lang="ja-JP" altLang="en-US" sz="2400" dirty="0">
                <a:latin typeface="BIZ UDPゴシック" panose="020B0400000000000000" pitchFamily="50" charset="-128"/>
                <a:ea typeface="BIZ UDPゴシック" panose="020B0400000000000000" pitchFamily="50" charset="-128"/>
              </a:rPr>
              <a:t>のデジタル通貨</a:t>
            </a:r>
            <a:r>
              <a:rPr kumimoji="1" lang="en-US" altLang="ja-JP" sz="2400" dirty="0" err="1">
                <a:latin typeface="BIZ UDPゴシック" panose="020B0400000000000000" pitchFamily="50" charset="-128"/>
                <a:ea typeface="BIZ UDPゴシック" panose="020B0400000000000000" pitchFamily="50" charset="-128"/>
              </a:rPr>
              <a:t>UniCoin</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 name="object 4">
            <a:extLst>
              <a:ext uri="{FF2B5EF4-FFF2-40B4-BE49-F238E27FC236}">
                <a16:creationId xmlns:a16="http://schemas.microsoft.com/office/drawing/2014/main" id="{77036003-4BEF-4D1B-9633-AA62F994804F}"/>
              </a:ext>
            </a:extLst>
          </p:cNvPr>
          <p:cNvPicPr/>
          <p:nvPr/>
        </p:nvPicPr>
        <p:blipFill>
          <a:blip r:embed="rId2" cstate="print"/>
          <a:stretch>
            <a:fillRect/>
          </a:stretch>
        </p:blipFill>
        <p:spPr>
          <a:xfrm>
            <a:off x="216458" y="580490"/>
            <a:ext cx="5879542" cy="3354765"/>
          </a:xfrm>
          <a:prstGeom prst="rect">
            <a:avLst/>
          </a:prstGeom>
        </p:spPr>
      </p:pic>
      <p:pic>
        <p:nvPicPr>
          <p:cNvPr id="7" name="object 4">
            <a:extLst>
              <a:ext uri="{FF2B5EF4-FFF2-40B4-BE49-F238E27FC236}">
                <a16:creationId xmlns:a16="http://schemas.microsoft.com/office/drawing/2014/main" id="{0D7EC91C-1CD2-4E1A-9308-43A1FE1888EA}"/>
              </a:ext>
            </a:extLst>
          </p:cNvPr>
          <p:cNvPicPr/>
          <p:nvPr/>
        </p:nvPicPr>
        <p:blipFill>
          <a:blip r:embed="rId3" cstate="print"/>
          <a:stretch>
            <a:fillRect/>
          </a:stretch>
        </p:blipFill>
        <p:spPr>
          <a:xfrm>
            <a:off x="9126717" y="699519"/>
            <a:ext cx="2903340" cy="3648201"/>
          </a:xfrm>
          <a:prstGeom prst="rect">
            <a:avLst/>
          </a:prstGeom>
        </p:spPr>
      </p:pic>
      <p:pic>
        <p:nvPicPr>
          <p:cNvPr id="8" name="object 5">
            <a:extLst>
              <a:ext uri="{FF2B5EF4-FFF2-40B4-BE49-F238E27FC236}">
                <a16:creationId xmlns:a16="http://schemas.microsoft.com/office/drawing/2014/main" id="{94CCF9A6-1281-4439-93E4-D44A0F5288FD}"/>
              </a:ext>
            </a:extLst>
          </p:cNvPr>
          <p:cNvPicPr/>
          <p:nvPr/>
        </p:nvPicPr>
        <p:blipFill>
          <a:blip r:embed="rId4" cstate="print"/>
          <a:stretch>
            <a:fillRect/>
          </a:stretch>
        </p:blipFill>
        <p:spPr>
          <a:xfrm>
            <a:off x="6668085" y="699520"/>
            <a:ext cx="2085340" cy="3648202"/>
          </a:xfrm>
          <a:prstGeom prst="rect">
            <a:avLst/>
          </a:prstGeom>
        </p:spPr>
      </p:pic>
      <p:pic>
        <p:nvPicPr>
          <p:cNvPr id="9" name="object 5">
            <a:extLst>
              <a:ext uri="{FF2B5EF4-FFF2-40B4-BE49-F238E27FC236}">
                <a16:creationId xmlns:a16="http://schemas.microsoft.com/office/drawing/2014/main" id="{F30D9184-EFA0-44D4-9090-DEB75886FB42}"/>
              </a:ext>
            </a:extLst>
          </p:cNvPr>
          <p:cNvPicPr/>
          <p:nvPr/>
        </p:nvPicPr>
        <p:blipFill>
          <a:blip r:embed="rId5" cstate="print"/>
          <a:stretch>
            <a:fillRect/>
          </a:stretch>
        </p:blipFill>
        <p:spPr>
          <a:xfrm>
            <a:off x="532306" y="4036774"/>
            <a:ext cx="5190402" cy="2780130"/>
          </a:xfrm>
          <a:prstGeom prst="rect">
            <a:avLst/>
          </a:prstGeom>
        </p:spPr>
      </p:pic>
      <p:pic>
        <p:nvPicPr>
          <p:cNvPr id="11" name="object 8">
            <a:extLst>
              <a:ext uri="{FF2B5EF4-FFF2-40B4-BE49-F238E27FC236}">
                <a16:creationId xmlns:a16="http://schemas.microsoft.com/office/drawing/2014/main" id="{0157AE01-5064-40D7-BC01-7A1D91420D0C}"/>
              </a:ext>
            </a:extLst>
          </p:cNvPr>
          <p:cNvPicPr/>
          <p:nvPr/>
        </p:nvPicPr>
        <p:blipFill>
          <a:blip r:embed="rId6" cstate="print"/>
          <a:stretch>
            <a:fillRect/>
          </a:stretch>
        </p:blipFill>
        <p:spPr>
          <a:xfrm>
            <a:off x="6096000" y="4736597"/>
            <a:ext cx="5943600" cy="1884679"/>
          </a:xfrm>
          <a:prstGeom prst="rect">
            <a:avLst/>
          </a:prstGeom>
        </p:spPr>
      </p:pic>
    </p:spTree>
    <p:extLst>
      <p:ext uri="{BB962C8B-B14F-4D97-AF65-F5344CB8AC3E}">
        <p14:creationId xmlns:p14="http://schemas.microsoft.com/office/powerpoint/2010/main" val="150693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ロシア | 国の国旗">
            <a:extLst>
              <a:ext uri="{FF2B5EF4-FFF2-40B4-BE49-F238E27FC236}">
                <a16:creationId xmlns:a16="http://schemas.microsoft.com/office/drawing/2014/main" id="{D8DEF8C3-684A-9951-CB7B-C14B295B9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213" y="1460634"/>
            <a:ext cx="1374040" cy="9160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科普】中国国旗演变史_哔哩哔哩_bilibili">
            <a:extLst>
              <a:ext uri="{FF2B5EF4-FFF2-40B4-BE49-F238E27FC236}">
                <a16:creationId xmlns:a16="http://schemas.microsoft.com/office/drawing/2014/main" id="{2F2B1972-0647-6E2B-D9E7-CF417B33F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666" y="1463181"/>
            <a:ext cx="1523166" cy="951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無料イラスト インドの国旗">
            <a:extLst>
              <a:ext uri="{FF2B5EF4-FFF2-40B4-BE49-F238E27FC236}">
                <a16:creationId xmlns:a16="http://schemas.microsoft.com/office/drawing/2014/main" id="{8E806E62-B6BA-579D-D446-0DD7CE6DF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415" y="1449695"/>
            <a:ext cx="1446992" cy="964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国旗 イラスト 無料｜イラン・イスラム共和国の国旗｜【公式】イラストダウンロード">
            <a:extLst>
              <a:ext uri="{FF2B5EF4-FFF2-40B4-BE49-F238E27FC236}">
                <a16:creationId xmlns:a16="http://schemas.microsoft.com/office/drawing/2014/main" id="{900B894F-ABFF-3805-F6EC-2DF2A03C8A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709" y="3443159"/>
            <a:ext cx="1484501" cy="9927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トルコ | 地図に使えるフリー素材.jp">
            <a:extLst>
              <a:ext uri="{FF2B5EF4-FFF2-40B4-BE49-F238E27FC236}">
                <a16:creationId xmlns:a16="http://schemas.microsoft.com/office/drawing/2014/main" id="{D747C5A7-99B5-F60A-36A1-45C115166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675" y="3457965"/>
            <a:ext cx="1489198" cy="9927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インドネシア | 国の国旗">
            <a:extLst>
              <a:ext uri="{FF2B5EF4-FFF2-40B4-BE49-F238E27FC236}">
                <a16:creationId xmlns:a16="http://schemas.microsoft.com/office/drawing/2014/main" id="{8B7EE7B2-54DC-094D-A5B0-7629FF6F49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9505" y="3465010"/>
            <a:ext cx="1374040" cy="9234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南アフリカ | 地図に使えるフリー素材.jp">
            <a:extLst>
              <a:ext uri="{FF2B5EF4-FFF2-40B4-BE49-F238E27FC236}">
                <a16:creationId xmlns:a16="http://schemas.microsoft.com/office/drawing/2014/main" id="{36EC6669-7A0F-C26A-F870-286D345F19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3292" y="1460634"/>
            <a:ext cx="1434666" cy="95644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メキシコの国旗 - 世界の国旗">
            <a:extLst>
              <a:ext uri="{FF2B5EF4-FFF2-40B4-BE49-F238E27FC236}">
                <a16:creationId xmlns:a16="http://schemas.microsoft.com/office/drawing/2014/main" id="{1217ECC1-D0EE-BB69-D8E3-0B434D2D6D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3743" y="3459335"/>
            <a:ext cx="1553766" cy="92170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エジプトの国旗 🇪🇬 - 世界の国旗">
            <a:extLst>
              <a:ext uri="{FF2B5EF4-FFF2-40B4-BE49-F238E27FC236}">
                <a16:creationId xmlns:a16="http://schemas.microsoft.com/office/drawing/2014/main" id="{59AE313F-57F8-3ADE-A642-9451F7D4C9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109" y="3465010"/>
            <a:ext cx="1456423" cy="970948"/>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5D3D0C69-EF7C-859A-1353-3ED17E5A884E}"/>
              </a:ext>
            </a:extLst>
          </p:cNvPr>
          <p:cNvSpPr txBox="1"/>
          <p:nvPr/>
        </p:nvSpPr>
        <p:spPr>
          <a:xfrm>
            <a:off x="2198520" y="3186272"/>
            <a:ext cx="1017876"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トルコ</a:t>
            </a:r>
          </a:p>
        </p:txBody>
      </p:sp>
      <p:sp>
        <p:nvSpPr>
          <p:cNvPr id="21" name="テキスト ボックス 20">
            <a:extLst>
              <a:ext uri="{FF2B5EF4-FFF2-40B4-BE49-F238E27FC236}">
                <a16:creationId xmlns:a16="http://schemas.microsoft.com/office/drawing/2014/main" id="{3DF80A9F-4E3A-B596-7404-5FDD9627E958}"/>
              </a:ext>
            </a:extLst>
          </p:cNvPr>
          <p:cNvSpPr txBox="1"/>
          <p:nvPr/>
        </p:nvSpPr>
        <p:spPr>
          <a:xfrm>
            <a:off x="5434717" y="3203479"/>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サウジアラビア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2" name="テキスト ボックス 21">
            <a:extLst>
              <a:ext uri="{FF2B5EF4-FFF2-40B4-BE49-F238E27FC236}">
                <a16:creationId xmlns:a16="http://schemas.microsoft.com/office/drawing/2014/main" id="{DC205F2A-2037-DC0B-3BD2-044675A3FBE4}"/>
              </a:ext>
            </a:extLst>
          </p:cNvPr>
          <p:cNvSpPr txBox="1"/>
          <p:nvPr/>
        </p:nvSpPr>
        <p:spPr>
          <a:xfrm>
            <a:off x="437647" y="3215123"/>
            <a:ext cx="101723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エジプト</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3" name="テキスト ボックス 22">
            <a:extLst>
              <a:ext uri="{FF2B5EF4-FFF2-40B4-BE49-F238E27FC236}">
                <a16:creationId xmlns:a16="http://schemas.microsoft.com/office/drawing/2014/main" id="{FDC709AC-8FFE-EEB7-9D93-AFA92C1A4160}"/>
              </a:ext>
            </a:extLst>
          </p:cNvPr>
          <p:cNvSpPr txBox="1"/>
          <p:nvPr/>
        </p:nvSpPr>
        <p:spPr>
          <a:xfrm>
            <a:off x="2343856" y="1206105"/>
            <a:ext cx="1005383" cy="28322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南アフリカ</a:t>
            </a:r>
          </a:p>
        </p:txBody>
      </p:sp>
      <p:sp>
        <p:nvSpPr>
          <p:cNvPr id="24" name="テキスト ボックス 23">
            <a:extLst>
              <a:ext uri="{FF2B5EF4-FFF2-40B4-BE49-F238E27FC236}">
                <a16:creationId xmlns:a16="http://schemas.microsoft.com/office/drawing/2014/main" id="{18EAE591-8CF6-E36A-79EB-22300D696A3A}"/>
              </a:ext>
            </a:extLst>
          </p:cNvPr>
          <p:cNvSpPr txBox="1"/>
          <p:nvPr/>
        </p:nvSpPr>
        <p:spPr>
          <a:xfrm>
            <a:off x="3942043" y="1202361"/>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5" name="テキスト ボックス 24">
            <a:extLst>
              <a:ext uri="{FF2B5EF4-FFF2-40B4-BE49-F238E27FC236}">
                <a16:creationId xmlns:a16="http://schemas.microsoft.com/office/drawing/2014/main" id="{85CA6C72-0462-BBDA-4A4C-A61DF44E7963}"/>
              </a:ext>
            </a:extLst>
          </p:cNvPr>
          <p:cNvSpPr txBox="1"/>
          <p:nvPr/>
        </p:nvSpPr>
        <p:spPr>
          <a:xfrm>
            <a:off x="7282578" y="3198209"/>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インドネシア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8" name="テキスト ボックス 27">
            <a:extLst>
              <a:ext uri="{FF2B5EF4-FFF2-40B4-BE49-F238E27FC236}">
                <a16:creationId xmlns:a16="http://schemas.microsoft.com/office/drawing/2014/main" id="{3664F81E-14EE-C498-314A-411BFB5D1D27}"/>
              </a:ext>
            </a:extLst>
          </p:cNvPr>
          <p:cNvSpPr txBox="1"/>
          <p:nvPr/>
        </p:nvSpPr>
        <p:spPr>
          <a:xfrm>
            <a:off x="8988998" y="3215923"/>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メキシコ</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388B5B04-2852-4A5B-959E-C9EA1B65030E}"/>
              </a:ext>
            </a:extLst>
          </p:cNvPr>
          <p:cNvSpPr txBox="1"/>
          <p:nvPr/>
        </p:nvSpPr>
        <p:spPr>
          <a:xfrm>
            <a:off x="8840455" y="1205880"/>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ブラジル</a:t>
            </a:r>
          </a:p>
        </p:txBody>
      </p:sp>
      <p:sp>
        <p:nvSpPr>
          <p:cNvPr id="30" name="テキスト ボックス 29">
            <a:extLst>
              <a:ext uri="{FF2B5EF4-FFF2-40B4-BE49-F238E27FC236}">
                <a16:creationId xmlns:a16="http://schemas.microsoft.com/office/drawing/2014/main" id="{368EB0AC-F1E4-3FBA-4B12-73B1E03DDA91}"/>
              </a:ext>
            </a:extLst>
          </p:cNvPr>
          <p:cNvSpPr txBox="1"/>
          <p:nvPr/>
        </p:nvSpPr>
        <p:spPr>
          <a:xfrm>
            <a:off x="5563026" y="1210687"/>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ロシア</a:t>
            </a:r>
          </a:p>
        </p:txBody>
      </p:sp>
      <p:pic>
        <p:nvPicPr>
          <p:cNvPr id="1052" name="Picture 28" descr="無料イラスト サウジアラビアの国旗">
            <a:extLst>
              <a:ext uri="{FF2B5EF4-FFF2-40B4-BE49-F238E27FC236}">
                <a16:creationId xmlns:a16="http://schemas.microsoft.com/office/drawing/2014/main" id="{1BF80F45-CEE3-2BC8-AD17-E274ADA50D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06716" y="3437748"/>
            <a:ext cx="1451381" cy="967587"/>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91EA4A79-0975-130D-FC60-652C1C747D03}"/>
              </a:ext>
            </a:extLst>
          </p:cNvPr>
          <p:cNvSpPr txBox="1"/>
          <p:nvPr/>
        </p:nvSpPr>
        <p:spPr>
          <a:xfrm>
            <a:off x="3800337" y="3198830"/>
            <a:ext cx="1199453"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イラン</a:t>
            </a:r>
          </a:p>
        </p:txBody>
      </p:sp>
      <p:pic>
        <p:nvPicPr>
          <p:cNvPr id="1054" name="Picture 30" descr="ベネズエラの国旗">
            <a:extLst>
              <a:ext uri="{FF2B5EF4-FFF2-40B4-BE49-F238E27FC236}">
                <a16:creationId xmlns:a16="http://schemas.microsoft.com/office/drawing/2014/main" id="{DD5AF02D-E29C-6BD8-BA07-9639BB778C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4129" y="4687471"/>
            <a:ext cx="1553765" cy="1035364"/>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DD089EC0-F87E-4693-F0C6-2F9115D2D1D6}"/>
              </a:ext>
            </a:extLst>
          </p:cNvPr>
          <p:cNvSpPr txBox="1"/>
          <p:nvPr/>
        </p:nvSpPr>
        <p:spPr>
          <a:xfrm>
            <a:off x="8926065" y="4457046"/>
            <a:ext cx="1122765"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ベネゼエラ</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7" name="テキスト ボックス 46">
            <a:extLst>
              <a:ext uri="{FF2B5EF4-FFF2-40B4-BE49-F238E27FC236}">
                <a16:creationId xmlns:a16="http://schemas.microsoft.com/office/drawing/2014/main" id="{C7D81EA9-720E-A8AD-89A3-523CD681BB42}"/>
              </a:ext>
            </a:extLst>
          </p:cNvPr>
          <p:cNvSpPr txBox="1"/>
          <p:nvPr/>
        </p:nvSpPr>
        <p:spPr>
          <a:xfrm>
            <a:off x="7042451" y="1202828"/>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50" name="正方形/長方形 49">
            <a:extLst>
              <a:ext uri="{FF2B5EF4-FFF2-40B4-BE49-F238E27FC236}">
                <a16:creationId xmlns:a16="http://schemas.microsoft.com/office/drawing/2014/main" id="{D8FD0B50-EAEF-4590-B180-7928DF985A6A}"/>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新枢軸</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49" name="Picture 24" descr="国旗 フリーイラスト - 無料の印刷用ぬりえ">
            <a:extLst>
              <a:ext uri="{FF2B5EF4-FFF2-40B4-BE49-F238E27FC236}">
                <a16:creationId xmlns:a16="http://schemas.microsoft.com/office/drawing/2014/main" id="{AE71338B-BE5A-4EE3-AF9D-286105913BF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97823" y="1465688"/>
            <a:ext cx="1374040" cy="91785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コネクタ: カギ線 6">
            <a:extLst>
              <a:ext uri="{FF2B5EF4-FFF2-40B4-BE49-F238E27FC236}">
                <a16:creationId xmlns:a16="http://schemas.microsoft.com/office/drawing/2014/main" id="{5CBBC611-8BB1-4CA0-8187-9A53788BB7E8}"/>
              </a:ext>
            </a:extLst>
          </p:cNvPr>
          <p:cNvCxnSpPr>
            <a:stCxn id="1052" idx="2"/>
            <a:endCxn id="1032" idx="2"/>
          </p:cNvCxnSpPr>
          <p:nvPr/>
        </p:nvCxnSpPr>
        <p:spPr>
          <a:xfrm rot="5400000">
            <a:off x="5259373" y="3562923"/>
            <a:ext cx="30623" cy="1715447"/>
          </a:xfrm>
          <a:prstGeom prst="bentConnector3">
            <a:avLst>
              <a:gd name="adj1" fmla="val 1069748"/>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CE822BC-199F-4DFE-B92B-45496FAE875B}"/>
              </a:ext>
            </a:extLst>
          </p:cNvPr>
          <p:cNvSpPr txBox="1"/>
          <p:nvPr/>
        </p:nvSpPr>
        <p:spPr>
          <a:xfrm>
            <a:off x="4416961" y="4503628"/>
            <a:ext cx="1812924" cy="446276"/>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国交正常化合意</a:t>
            </a:r>
            <a:endParaRPr kumimoji="1" lang="en-US" altLang="ja-JP" sz="1100" dirty="0">
              <a:latin typeface="BIZ UDPゴシック" panose="020B0400000000000000" pitchFamily="50" charset="-128"/>
              <a:ea typeface="BIZ UDPゴシック" panose="020B0400000000000000" pitchFamily="50" charset="-128"/>
            </a:endParaRPr>
          </a:p>
          <a:p>
            <a:pPr algn="ctr"/>
            <a:endParaRPr kumimoji="1" lang="en-US" altLang="ja-JP" sz="100" dirty="0">
              <a:latin typeface="BIZ UDPゴシック" panose="020B0400000000000000" pitchFamily="50" charset="-128"/>
              <a:ea typeface="BIZ UDPゴシック" panose="020B0400000000000000" pitchFamily="50" charset="-128"/>
            </a:endParaRPr>
          </a:p>
          <a:p>
            <a:pPr algn="ctr"/>
            <a:r>
              <a:rPr lang="en-US" altLang="ja-JP" sz="1100" dirty="0">
                <a:latin typeface="BIZ UDPゴシック" panose="020B0400000000000000" pitchFamily="50" charset="-128"/>
                <a:ea typeface="BIZ UDPゴシック" panose="020B0400000000000000" pitchFamily="50" charset="-128"/>
              </a:rPr>
              <a:t>2023</a:t>
            </a:r>
            <a:r>
              <a:rPr lang="ja-JP" altLang="en-US" sz="1100" dirty="0">
                <a:latin typeface="BIZ UDPゴシック" panose="020B0400000000000000" pitchFamily="50" charset="-128"/>
                <a:ea typeface="BIZ UDPゴシック" panose="020B0400000000000000" pitchFamily="50" charset="-128"/>
              </a:rPr>
              <a:t>年</a:t>
            </a:r>
            <a:r>
              <a:rPr lang="en-US" altLang="ja-JP" sz="1100" dirty="0">
                <a:latin typeface="BIZ UDPゴシック" panose="020B0400000000000000" pitchFamily="50" charset="-128"/>
                <a:ea typeface="BIZ UDPゴシック" panose="020B0400000000000000" pitchFamily="50" charset="-128"/>
              </a:rPr>
              <a:t>3</a:t>
            </a:r>
            <a:r>
              <a:rPr lang="ja-JP" altLang="en-US" sz="1100" dirty="0">
                <a:latin typeface="BIZ UDPゴシック" panose="020B0400000000000000" pitchFamily="50" charset="-128"/>
                <a:ea typeface="BIZ UDPゴシック" panose="020B0400000000000000" pitchFamily="50" charset="-128"/>
              </a:rPr>
              <a:t>月</a:t>
            </a:r>
            <a:r>
              <a:rPr lang="en-US" altLang="ja-JP" sz="1100" dirty="0">
                <a:latin typeface="BIZ UDPゴシック" panose="020B0400000000000000" pitchFamily="50" charset="-128"/>
                <a:ea typeface="BIZ UDPゴシック" panose="020B0400000000000000" pitchFamily="50" charset="-128"/>
              </a:rPr>
              <a:t>11</a:t>
            </a:r>
            <a:r>
              <a:rPr lang="ja-JP" altLang="en-US" sz="1100" dirty="0">
                <a:latin typeface="BIZ UDPゴシック" panose="020B0400000000000000" pitchFamily="50" charset="-128"/>
                <a:ea typeface="BIZ UDPゴシック" panose="020B0400000000000000" pitchFamily="50" charset="-128"/>
              </a:rPr>
              <a:t>日</a:t>
            </a:r>
            <a:endParaRPr kumimoji="1" lang="ja-JP" altLang="en-US" sz="1100" dirty="0">
              <a:latin typeface="BIZ UDPゴシック" panose="020B0400000000000000" pitchFamily="50" charset="-128"/>
              <a:ea typeface="BIZ UDPゴシック" panose="020B0400000000000000" pitchFamily="50" charset="-128"/>
            </a:endParaRPr>
          </a:p>
        </p:txBody>
      </p:sp>
      <p:pic>
        <p:nvPicPr>
          <p:cNvPr id="12" name="Picture 2" descr="すべての画像">
            <a:extLst>
              <a:ext uri="{FF2B5EF4-FFF2-40B4-BE49-F238E27FC236}">
                <a16:creationId xmlns:a16="http://schemas.microsoft.com/office/drawing/2014/main" id="{F73BD37A-74EB-4E82-9FB9-9143170C89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76910" y="3394088"/>
            <a:ext cx="1504964" cy="1056676"/>
          </a:xfrm>
          <a:prstGeom prst="rect">
            <a:avLst/>
          </a:prstGeom>
          <a:noFill/>
          <a:extLst>
            <a:ext uri="{909E8E84-426E-40DD-AFC4-6F175D3DCCD1}">
              <a14:hiddenFill xmlns:a14="http://schemas.microsoft.com/office/drawing/2010/main">
                <a:solidFill>
                  <a:srgbClr val="FFFFFF"/>
                </a:solidFill>
              </a14:hiddenFill>
            </a:ext>
          </a:extLst>
        </p:spPr>
      </p:pic>
      <p:sp>
        <p:nvSpPr>
          <p:cNvPr id="53" name="テキスト ボックス 52">
            <a:extLst>
              <a:ext uri="{FF2B5EF4-FFF2-40B4-BE49-F238E27FC236}">
                <a16:creationId xmlns:a16="http://schemas.microsoft.com/office/drawing/2014/main" id="{191C2E55-9BF2-4BD7-800D-6F2451F61152}"/>
              </a:ext>
            </a:extLst>
          </p:cNvPr>
          <p:cNvSpPr txBox="1"/>
          <p:nvPr/>
        </p:nvSpPr>
        <p:spPr>
          <a:xfrm>
            <a:off x="10650310" y="4365128"/>
            <a:ext cx="1198432"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アルゼンチン</a:t>
            </a:r>
          </a:p>
        </p:txBody>
      </p:sp>
      <p:cxnSp>
        <p:nvCxnSpPr>
          <p:cNvPr id="14" name="コネクタ: カギ線 13">
            <a:extLst>
              <a:ext uri="{FF2B5EF4-FFF2-40B4-BE49-F238E27FC236}">
                <a16:creationId xmlns:a16="http://schemas.microsoft.com/office/drawing/2014/main" id="{8EDF47C2-9871-4CFB-9C66-CC4D81C5C849}"/>
              </a:ext>
            </a:extLst>
          </p:cNvPr>
          <p:cNvCxnSpPr>
            <a:cxnSpLocks/>
            <a:stCxn id="49" idx="3"/>
            <a:endCxn id="12" idx="0"/>
          </p:cNvCxnSpPr>
          <p:nvPr/>
        </p:nvCxnSpPr>
        <p:spPr>
          <a:xfrm>
            <a:off x="10071863" y="1924618"/>
            <a:ext cx="1157529" cy="1469470"/>
          </a:xfrm>
          <a:prstGeom prst="bentConnector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905D3769-8EC8-4637-879E-47FC4A96A331}"/>
              </a:ext>
            </a:extLst>
          </p:cNvPr>
          <p:cNvSpPr txBox="1"/>
          <p:nvPr/>
        </p:nvSpPr>
        <p:spPr>
          <a:xfrm rot="5400000">
            <a:off x="10453735" y="2356821"/>
            <a:ext cx="1812924" cy="261610"/>
          </a:xfrm>
          <a:prstGeom prst="rect">
            <a:avLst/>
          </a:prstGeom>
          <a:noFill/>
        </p:spPr>
        <p:txBody>
          <a:bodyPr wrap="square" rtlCol="0">
            <a:spAutoFit/>
          </a:bodyPr>
          <a:lstStyle/>
          <a:p>
            <a:pPr algn="ctr"/>
            <a:r>
              <a:rPr kumimoji="1" lang="ja-JP" altLang="en-US" sz="1100" dirty="0">
                <a:latin typeface="BIZ UDPゴシック" panose="020B0400000000000000" pitchFamily="50" charset="-128"/>
                <a:ea typeface="BIZ UDPゴシック" panose="020B0400000000000000" pitchFamily="50" charset="-128"/>
              </a:rPr>
              <a:t>南米共通通貨</a:t>
            </a:r>
            <a:r>
              <a:rPr kumimoji="1" lang="en-US" altLang="ja-JP" sz="1100" dirty="0">
                <a:latin typeface="BIZ UDPゴシック" panose="020B0400000000000000" pitchFamily="50" charset="-128"/>
                <a:ea typeface="BIZ UDPゴシック" panose="020B0400000000000000" pitchFamily="50" charset="-128"/>
              </a:rPr>
              <a:t>Sur</a:t>
            </a:r>
            <a:endParaRPr kumimoji="1" lang="ja-JP" altLang="en-US" sz="1100" dirty="0">
              <a:latin typeface="BIZ UDPゴシック" panose="020B0400000000000000" pitchFamily="50" charset="-128"/>
              <a:ea typeface="BIZ UDPゴシック" panose="020B0400000000000000" pitchFamily="50" charset="-128"/>
            </a:endParaRPr>
          </a:p>
        </p:txBody>
      </p:sp>
      <p:pic>
        <p:nvPicPr>
          <p:cNvPr id="37" name="Picture 4" descr="アラブ首長国連邦 国旗 に対する画像結果">
            <a:extLst>
              <a:ext uri="{FF2B5EF4-FFF2-40B4-BE49-F238E27FC236}">
                <a16:creationId xmlns:a16="http://schemas.microsoft.com/office/drawing/2014/main" id="{E80C79DC-4BBC-40B7-B379-2E4A8A1477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4717" y="5024354"/>
            <a:ext cx="1470849" cy="8336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1" name="テキスト ボックス 70">
            <a:extLst>
              <a:ext uri="{FF2B5EF4-FFF2-40B4-BE49-F238E27FC236}">
                <a16:creationId xmlns:a16="http://schemas.microsoft.com/office/drawing/2014/main" id="{8FD89A41-382B-4133-9925-A8D7EAEDB28F}"/>
              </a:ext>
            </a:extLst>
          </p:cNvPr>
          <p:cNvSpPr txBox="1"/>
          <p:nvPr/>
        </p:nvSpPr>
        <p:spPr>
          <a:xfrm>
            <a:off x="5400655" y="5816803"/>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アラブ首長国連邦</a:t>
            </a:r>
            <a:endParaRPr kumimoji="1" lang="ja-JP" altLang="en-US" sz="1200" dirty="0">
              <a:latin typeface="BIZ UDP明朝 Medium" panose="02020500000000000000" pitchFamily="18" charset="-128"/>
              <a:ea typeface="BIZ UDP明朝 Medium" panose="02020500000000000000" pitchFamily="18" charset="-128"/>
            </a:endParaRPr>
          </a:p>
        </p:txBody>
      </p:sp>
      <p:pic>
        <p:nvPicPr>
          <p:cNvPr id="38" name="Picture 6" descr="カタールの旗">
            <a:extLst>
              <a:ext uri="{FF2B5EF4-FFF2-40B4-BE49-F238E27FC236}">
                <a16:creationId xmlns:a16="http://schemas.microsoft.com/office/drawing/2014/main" id="{FFB89B7E-E535-4E06-954E-5F402D4FCC4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2725" y="5157238"/>
            <a:ext cx="1566485" cy="6151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3" name="テキスト ボックス 72">
            <a:extLst>
              <a:ext uri="{FF2B5EF4-FFF2-40B4-BE49-F238E27FC236}">
                <a16:creationId xmlns:a16="http://schemas.microsoft.com/office/drawing/2014/main" id="{0CB141AE-AB9D-4625-9148-3EA4773B1297}"/>
              </a:ext>
            </a:extLst>
          </p:cNvPr>
          <p:cNvSpPr txBox="1"/>
          <p:nvPr/>
        </p:nvSpPr>
        <p:spPr>
          <a:xfrm>
            <a:off x="3600229" y="5746772"/>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カタール</a:t>
            </a:r>
          </a:p>
        </p:txBody>
      </p:sp>
      <p:cxnSp>
        <p:nvCxnSpPr>
          <p:cNvPr id="55" name="コネクタ: カギ線 54">
            <a:extLst>
              <a:ext uri="{FF2B5EF4-FFF2-40B4-BE49-F238E27FC236}">
                <a16:creationId xmlns:a16="http://schemas.microsoft.com/office/drawing/2014/main" id="{EF308643-60F0-401A-B827-E7BEC20830F6}"/>
              </a:ext>
            </a:extLst>
          </p:cNvPr>
          <p:cNvCxnSpPr>
            <a:stCxn id="1034" idx="2"/>
            <a:endCxn id="38" idx="1"/>
          </p:cNvCxnSpPr>
          <p:nvPr/>
        </p:nvCxnSpPr>
        <p:spPr>
          <a:xfrm rot="16200000" flipH="1">
            <a:off x="2625969" y="4498068"/>
            <a:ext cx="1014060" cy="919451"/>
          </a:xfrm>
          <a:prstGeom prst="bentConnector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904389BE-70AA-4B59-A040-9618D202764F}"/>
              </a:ext>
            </a:extLst>
          </p:cNvPr>
          <p:cNvSpPr txBox="1"/>
          <p:nvPr/>
        </p:nvSpPr>
        <p:spPr>
          <a:xfrm>
            <a:off x="2352402" y="5193997"/>
            <a:ext cx="1423641" cy="523220"/>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友好</a:t>
            </a:r>
            <a:endParaRPr lang="en-US" altLang="ja-JP" sz="1200" dirty="0">
              <a:latin typeface="BIZ UDP明朝 Medium" panose="02020500000000000000" pitchFamily="18" charset="-128"/>
              <a:ea typeface="BIZ UDP明朝 Medium" panose="02020500000000000000" pitchFamily="18" charset="-128"/>
            </a:endParaRPr>
          </a:p>
          <a:p>
            <a:pPr algn="ctr"/>
            <a:endParaRPr lang="en-US" altLang="ja-JP" sz="300" dirty="0">
              <a:latin typeface="BIZ UDP明朝 Medium" panose="02020500000000000000" pitchFamily="18" charset="-128"/>
              <a:ea typeface="BIZ UDP明朝 Medium" panose="02020500000000000000" pitchFamily="18" charset="-128"/>
            </a:endParaRPr>
          </a:p>
          <a:p>
            <a:pPr algn="ctr"/>
            <a:r>
              <a:rPr kumimoji="1" lang="ja-JP" altLang="en-US" sz="1200" dirty="0">
                <a:latin typeface="BIZ UDP明朝 Medium" panose="02020500000000000000" pitchFamily="18" charset="-128"/>
                <a:ea typeface="BIZ UDP明朝 Medium" panose="02020500000000000000" pitchFamily="18" charset="-128"/>
              </a:rPr>
              <a:t>トルコ軍派遣</a:t>
            </a:r>
          </a:p>
        </p:txBody>
      </p:sp>
    </p:spTree>
    <p:extLst>
      <p:ext uri="{BB962C8B-B14F-4D97-AF65-F5344CB8AC3E}">
        <p14:creationId xmlns:p14="http://schemas.microsoft.com/office/powerpoint/2010/main" val="148690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06C47497-A3E7-4118-8D6A-234A384A9FF1}"/>
              </a:ext>
            </a:extLst>
          </p:cNvPr>
          <p:cNvSpPr/>
          <p:nvPr/>
        </p:nvSpPr>
        <p:spPr>
          <a:xfrm>
            <a:off x="2886552" y="1323703"/>
            <a:ext cx="6018333" cy="4566605"/>
          </a:xfrm>
          <a:custGeom>
            <a:avLst/>
            <a:gdLst>
              <a:gd name="connsiteX0" fmla="*/ 0 w 6018333"/>
              <a:gd name="connsiteY0" fmla="*/ 2283303 h 4566605"/>
              <a:gd name="connsiteX1" fmla="*/ 3009167 w 6018333"/>
              <a:gd name="connsiteY1" fmla="*/ 0 h 4566605"/>
              <a:gd name="connsiteX2" fmla="*/ 6018334 w 6018333"/>
              <a:gd name="connsiteY2" fmla="*/ 2283303 h 4566605"/>
              <a:gd name="connsiteX3" fmla="*/ 3009167 w 6018333"/>
              <a:gd name="connsiteY3" fmla="*/ 4566606 h 4566605"/>
              <a:gd name="connsiteX4" fmla="*/ 0 w 6018333"/>
              <a:gd name="connsiteY4" fmla="*/ 2283303 h 456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333" h="4566605" extrusionOk="0">
                <a:moveTo>
                  <a:pt x="0" y="2283303"/>
                </a:moveTo>
                <a:cubicBezTo>
                  <a:pt x="-170337" y="690879"/>
                  <a:pt x="1090524" y="274806"/>
                  <a:pt x="3009167" y="0"/>
                </a:cubicBezTo>
                <a:cubicBezTo>
                  <a:pt x="4987744" y="190641"/>
                  <a:pt x="5896328" y="790723"/>
                  <a:pt x="6018334" y="2283303"/>
                </a:cubicBezTo>
                <a:cubicBezTo>
                  <a:pt x="5822868" y="3503265"/>
                  <a:pt x="4689427" y="4419676"/>
                  <a:pt x="3009167" y="4566606"/>
                </a:cubicBezTo>
                <a:cubicBezTo>
                  <a:pt x="1261625" y="4448585"/>
                  <a:pt x="82107" y="3431926"/>
                  <a:pt x="0" y="2283303"/>
                </a:cubicBezTo>
                <a:close/>
              </a:path>
            </a:pathLst>
          </a:custGeom>
          <a:noFill/>
          <a:ln w="76200">
            <a:solidFill>
              <a:schemeClr val="bg2"/>
            </a:solidFill>
            <a:extLst>
              <a:ext uri="{C807C97D-BFC1-408E-A445-0C87EB9F89A2}">
                <ask:lineSketchStyleProps xmlns:ask="http://schemas.microsoft.com/office/drawing/2018/sketchyshapes" sd="4172447036">
                  <a:prstGeom prst="ellipse">
                    <a:avLst/>
                  </a:prstGeom>
                  <ask:type>
                    <ask:lineSketchScribble/>
                  </ask:type>
                </ask:lineSketchStyleProps>
              </a:ext>
            </a:extLst>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solidFill>
                  <a:srgbClr val="C00000"/>
                </a:solidFill>
                <a:latin typeface="HG創英角ﾎﾟｯﾌﾟ体" panose="040B0A09000000000000" pitchFamily="49" charset="-128"/>
                <a:ea typeface="HG創英角ﾎﾟｯﾌﾟ体" panose="040B0A09000000000000" pitchFamily="49" charset="-128"/>
              </a:rPr>
              <a:t>ハートランド</a:t>
            </a:r>
          </a:p>
        </p:txBody>
      </p:sp>
      <p:sp>
        <p:nvSpPr>
          <p:cNvPr id="11" name="テキスト ボックス 10">
            <a:extLst>
              <a:ext uri="{FF2B5EF4-FFF2-40B4-BE49-F238E27FC236}">
                <a16:creationId xmlns:a16="http://schemas.microsoft.com/office/drawing/2014/main" id="{C3A2A9D1-D924-4B4B-B264-F47C8E33AA26}"/>
              </a:ext>
            </a:extLst>
          </p:cNvPr>
          <p:cNvSpPr txBox="1"/>
          <p:nvPr/>
        </p:nvSpPr>
        <p:spPr>
          <a:xfrm>
            <a:off x="153466" y="5313751"/>
            <a:ext cx="2206070" cy="530736"/>
          </a:xfrm>
          <a:prstGeom prst="rect">
            <a:avLst/>
          </a:prstGeom>
          <a:noFill/>
        </p:spPr>
        <p:txBody>
          <a:bodyPr wrap="square" rtlCol="0">
            <a:spAutoFit/>
          </a:bodyPr>
          <a:lstStyle/>
          <a:p>
            <a:endParaRPr kumimoji="1" lang="ja-JP" altLang="en-US" dirty="0"/>
          </a:p>
        </p:txBody>
      </p:sp>
      <p:sp>
        <p:nvSpPr>
          <p:cNvPr id="12" name="テキスト ボックス 11">
            <a:extLst>
              <a:ext uri="{FF2B5EF4-FFF2-40B4-BE49-F238E27FC236}">
                <a16:creationId xmlns:a16="http://schemas.microsoft.com/office/drawing/2014/main" id="{E26BBACC-B741-493D-8825-2948CD2E76C2}"/>
              </a:ext>
            </a:extLst>
          </p:cNvPr>
          <p:cNvSpPr txBox="1"/>
          <p:nvPr/>
        </p:nvSpPr>
        <p:spPr>
          <a:xfrm rot="1399639">
            <a:off x="231844" y="5336624"/>
            <a:ext cx="3521551" cy="646331"/>
          </a:xfrm>
          <a:prstGeom prst="rect">
            <a:avLst/>
          </a:prstGeom>
          <a:noFill/>
        </p:spPr>
        <p:txBody>
          <a:bodyPr wrap="square" rtlCol="0">
            <a:spAutoFit/>
          </a:bodyPr>
          <a:lstStyle/>
          <a:p>
            <a:r>
              <a:rPr kumimoji="1" lang="ja-JP" altLang="en-US" sz="3600" dirty="0">
                <a:latin typeface="HG創英角ﾎﾟｯﾌﾟ体" panose="040B0A09000000000000" pitchFamily="49" charset="-128"/>
                <a:ea typeface="HG創英角ﾎﾟｯﾌﾟ体" panose="040B0A09000000000000" pitchFamily="49" charset="-128"/>
              </a:rPr>
              <a:t>リムランドは？</a:t>
            </a:r>
          </a:p>
        </p:txBody>
      </p:sp>
      <p:pic>
        <p:nvPicPr>
          <p:cNvPr id="3074" name="Picture 2">
            <a:extLst>
              <a:ext uri="{FF2B5EF4-FFF2-40B4-BE49-F238E27FC236}">
                <a16:creationId xmlns:a16="http://schemas.microsoft.com/office/drawing/2014/main" id="{2E160265-3338-4BF4-9233-0DFA0436E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8172" y="1824518"/>
            <a:ext cx="1680362" cy="2382103"/>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消えるリムランド</a:t>
            </a:r>
          </a:p>
        </p:txBody>
      </p:sp>
      <p:pic>
        <p:nvPicPr>
          <p:cNvPr id="2050" name="Picture 2" descr="楽天ブックス: 米国を巡る地政学と戦略 - スパイクマンの勢力均衡論 - ニコラス・スパイクマン - 9784829508152 : 本">
            <a:extLst>
              <a:ext uri="{FF2B5EF4-FFF2-40B4-BE49-F238E27FC236}">
                <a16:creationId xmlns:a16="http://schemas.microsoft.com/office/drawing/2014/main" id="{593CE35D-C0F9-43DB-82FE-A81AE4B8B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1743" y="4416900"/>
            <a:ext cx="1636791" cy="232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413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E91DD6DC-9D73-4D7A-8FD7-20A5115E7F82}"/>
              </a:ext>
            </a:extLst>
          </p:cNvPr>
          <p:cNvSpPr/>
          <p:nvPr/>
        </p:nvSpPr>
        <p:spPr>
          <a:xfrm>
            <a:off x="2241" y="0"/>
            <a:ext cx="12192000" cy="6858000"/>
          </a:xfrm>
          <a:prstGeom prst="rect">
            <a:avLst/>
          </a:prstGeom>
          <a:solidFill>
            <a:schemeClr val="accent6">
              <a:lumMod val="40000"/>
              <a:lumOff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四角形: 角を丸くする 1">
            <a:extLst>
              <a:ext uri="{FF2B5EF4-FFF2-40B4-BE49-F238E27FC236}">
                <a16:creationId xmlns:a16="http://schemas.microsoft.com/office/drawing/2014/main" id="{BF12E903-2629-46B0-BD2B-00844AD91366}"/>
              </a:ext>
            </a:extLst>
          </p:cNvPr>
          <p:cNvSpPr/>
          <p:nvPr/>
        </p:nvSpPr>
        <p:spPr>
          <a:xfrm>
            <a:off x="363071" y="2133596"/>
            <a:ext cx="2985247" cy="2115671"/>
          </a:xfrm>
          <a:prstGeom prst="roundRect">
            <a:avLst/>
          </a:prstGeom>
          <a:solidFill>
            <a:schemeClr val="tx1">
              <a:lumMod val="65000"/>
              <a:lumOff val="35000"/>
            </a:schemeClr>
          </a:solidFill>
          <a:ln w="76200">
            <a:noFill/>
          </a:ln>
          <a:effectLst>
            <a:outerShdw blurRad="63500" sx="102000" sy="102000" algn="ctr" rotWithShape="0">
              <a:prstClr val="black">
                <a:alpha val="40000"/>
              </a:prstClr>
            </a:outerShdw>
            <a:reflection blurRad="6350" stA="50000" endA="295" endPos="92000" dist="1016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世界経済フォーラム</a:t>
            </a:r>
          </a:p>
        </p:txBody>
      </p:sp>
      <p:sp>
        <p:nvSpPr>
          <p:cNvPr id="11" name="四角形: 角を丸くする 10">
            <a:extLst>
              <a:ext uri="{FF2B5EF4-FFF2-40B4-BE49-F238E27FC236}">
                <a16:creationId xmlns:a16="http://schemas.microsoft.com/office/drawing/2014/main" id="{8ED2C156-EB20-4DF9-8A71-EB627030D0D2}"/>
              </a:ext>
            </a:extLst>
          </p:cNvPr>
          <p:cNvSpPr/>
          <p:nvPr/>
        </p:nvSpPr>
        <p:spPr>
          <a:xfrm>
            <a:off x="4202207" y="2079804"/>
            <a:ext cx="3184711" cy="2115671"/>
          </a:xfrm>
          <a:prstGeom prst="roundRect">
            <a:avLst/>
          </a:prstGeom>
          <a:solidFill>
            <a:srgbClr val="00B0F0"/>
          </a:solidFill>
          <a:ln w="76200">
            <a:noFill/>
          </a:ln>
          <a:effectLst>
            <a:outerShdw blurRad="184150" dist="241300" dir="11520000" sx="110000" sy="110000" algn="ctr">
              <a:srgbClr val="000000">
                <a:alpha val="18000"/>
              </a:srgbClr>
            </a:outerShdw>
            <a:reflection blurRad="6350" stA="50000" endA="295" endPos="92000" dist="1016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b="1" dirty="0">
                <a:solidFill>
                  <a:srgbClr val="FFC000"/>
                </a:solidFill>
                <a:latin typeface="BIZ UDPゴシック" panose="020B0400000000000000" pitchFamily="50" charset="-128"/>
                <a:ea typeface="BIZ UDPゴシック" panose="020B0400000000000000" pitchFamily="50" charset="-128"/>
              </a:rPr>
              <a:t>世界政府</a:t>
            </a:r>
            <a:endParaRPr kumimoji="1" lang="en-US" altLang="ja-JP" sz="4000" b="1" dirty="0">
              <a:solidFill>
                <a:srgbClr val="FFC000"/>
              </a:solidFill>
              <a:latin typeface="BIZ UDPゴシック" panose="020B0400000000000000" pitchFamily="50" charset="-128"/>
              <a:ea typeface="BIZ UDPゴシック" panose="020B0400000000000000" pitchFamily="50" charset="-128"/>
            </a:endParaRPr>
          </a:p>
          <a:p>
            <a:pPr algn="ctr"/>
            <a:r>
              <a:rPr lang="ja-JP" altLang="en-US" sz="4000" b="1" dirty="0">
                <a:solidFill>
                  <a:srgbClr val="FFC000"/>
                </a:solidFill>
                <a:latin typeface="BIZ UDPゴシック" panose="020B0400000000000000" pitchFamily="50" charset="-128"/>
                <a:ea typeface="BIZ UDPゴシック" panose="020B0400000000000000" pitchFamily="50" charset="-128"/>
              </a:rPr>
              <a:t>サミット</a:t>
            </a:r>
            <a:endParaRPr kumimoji="1" lang="ja-JP" altLang="en-US" sz="4000" b="1" dirty="0">
              <a:solidFill>
                <a:srgbClr val="FFC000"/>
              </a:solidFill>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CBA93EF1-AE81-4837-8065-A45E0F018C13}"/>
              </a:ext>
            </a:extLst>
          </p:cNvPr>
          <p:cNvSpPr/>
          <p:nvPr/>
        </p:nvSpPr>
        <p:spPr>
          <a:xfrm>
            <a:off x="8404414" y="2133596"/>
            <a:ext cx="2985247" cy="2115671"/>
          </a:xfrm>
          <a:prstGeom prst="roundRect">
            <a:avLst/>
          </a:prstGeom>
          <a:solidFill>
            <a:srgbClr val="C00000"/>
          </a:solidFill>
          <a:ln w="76200">
            <a:noFill/>
          </a:ln>
          <a:effectLst>
            <a:outerShdw blurRad="63500" sx="102000" sy="102000" algn="ctr" rotWithShape="0">
              <a:prstClr val="black">
                <a:alpha val="40000"/>
              </a:prstClr>
            </a:outerShdw>
            <a:reflection blurRad="6350" stA="50000" endA="295" endPos="92000" dist="1016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ミュンヘン</a:t>
            </a:r>
            <a:endParaRPr kumimoji="1" lang="en-US" altLang="ja-JP" sz="40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安全保障会議</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3" name="矢印: 右 2">
            <a:extLst>
              <a:ext uri="{FF2B5EF4-FFF2-40B4-BE49-F238E27FC236}">
                <a16:creationId xmlns:a16="http://schemas.microsoft.com/office/drawing/2014/main" id="{0BED4192-C95F-4096-85E9-2507D59441E2}"/>
              </a:ext>
            </a:extLst>
          </p:cNvPr>
          <p:cNvSpPr/>
          <p:nvPr/>
        </p:nvSpPr>
        <p:spPr>
          <a:xfrm>
            <a:off x="3632946" y="2644574"/>
            <a:ext cx="878542" cy="1093700"/>
          </a:xfrm>
          <a:prstGeom prst="rightArrow">
            <a:avLst/>
          </a:prstGeom>
          <a:solidFill>
            <a:schemeClr val="tx1"/>
          </a:solidFill>
          <a:ln>
            <a:noFill/>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AF71284-5DD5-46D7-86AB-9BF4241BC549}"/>
              </a:ext>
            </a:extLst>
          </p:cNvPr>
          <p:cNvSpPr/>
          <p:nvPr/>
        </p:nvSpPr>
        <p:spPr>
          <a:xfrm>
            <a:off x="7613274" y="2644574"/>
            <a:ext cx="878542" cy="1093700"/>
          </a:xfrm>
          <a:prstGeom prst="rightArrow">
            <a:avLst/>
          </a:prstGeom>
          <a:solidFill>
            <a:schemeClr val="tx1"/>
          </a:solidFill>
          <a:ln>
            <a:noFill/>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7BFA52-DA04-46DF-8D91-5CB4028B8167}"/>
              </a:ext>
            </a:extLst>
          </p:cNvPr>
          <p:cNvSpPr txBox="1"/>
          <p:nvPr/>
        </p:nvSpPr>
        <p:spPr>
          <a:xfrm rot="20780088">
            <a:off x="8196443" y="1456319"/>
            <a:ext cx="3671046" cy="646331"/>
          </a:xfrm>
          <a:prstGeom prst="rect">
            <a:avLst/>
          </a:prstGeom>
          <a:solidFill>
            <a:schemeClr val="accent6">
              <a:lumMod val="40000"/>
              <a:lumOff val="60000"/>
            </a:schemeClr>
          </a:solidFill>
          <a:effectLst>
            <a:outerShdw blurRad="50800" dist="38100" dir="18900000" algn="bl" rotWithShape="0">
              <a:prstClr val="black">
                <a:alpha val="40000"/>
              </a:prstClr>
            </a:outerShdw>
          </a:effectLst>
        </p:spPr>
        <p:txBody>
          <a:bodyPr wrap="square">
            <a:spAutoFit/>
          </a:bodyPr>
          <a:lstStyle/>
          <a:p>
            <a:pPr algn="ctr"/>
            <a:r>
              <a:rPr lang="en-US" altLang="ja-JP" b="0" i="0" dirty="0">
                <a:solidFill>
                  <a:schemeClr val="bg2">
                    <a:lumMod val="50000"/>
                  </a:schemeClr>
                </a:solidFill>
                <a:effectLst/>
                <a:latin typeface="Amasis MT Pro Black" panose="02040A04050005020304" pitchFamily="18" charset="0"/>
              </a:rPr>
              <a:t> </a:t>
            </a:r>
            <a:r>
              <a:rPr lang="en-US" altLang="ja-JP" b="0" i="0" dirty="0">
                <a:solidFill>
                  <a:srgbClr val="C00000"/>
                </a:solidFill>
                <a:effectLst/>
                <a:latin typeface="Amasis MT Pro Black" panose="02040A04050005020304" pitchFamily="18" charset="0"/>
              </a:rPr>
              <a:t>Munich Security Conference</a:t>
            </a:r>
          </a:p>
          <a:p>
            <a:pPr algn="ctr"/>
            <a:r>
              <a:rPr lang="en-US" altLang="ja-JP" dirty="0">
                <a:latin typeface="Amasis MT Pro Black" panose="02040A04050005020304" pitchFamily="18" charset="0"/>
              </a:rPr>
              <a:t>2023</a:t>
            </a:r>
            <a:r>
              <a:rPr lang="ja-JP" altLang="en-US" dirty="0">
                <a:latin typeface="Amasis MT Pro Black" panose="02040A04050005020304" pitchFamily="18" charset="0"/>
              </a:rPr>
              <a:t>年</a:t>
            </a:r>
            <a:r>
              <a:rPr lang="en-US" altLang="ja-JP" dirty="0">
                <a:latin typeface="Amasis MT Pro Black" panose="02040A04050005020304" pitchFamily="18" charset="0"/>
              </a:rPr>
              <a:t>2</a:t>
            </a:r>
            <a:r>
              <a:rPr lang="ja-JP" altLang="en-US" dirty="0">
                <a:latin typeface="Amasis MT Pro Black" panose="02040A04050005020304" pitchFamily="18" charset="0"/>
              </a:rPr>
              <a:t>月</a:t>
            </a:r>
            <a:r>
              <a:rPr lang="en-US" altLang="ja-JP" dirty="0">
                <a:latin typeface="Amasis MT Pro Black" panose="02040A04050005020304" pitchFamily="18" charset="0"/>
              </a:rPr>
              <a:t>17</a:t>
            </a:r>
            <a:r>
              <a:rPr lang="ja-JP" altLang="en-US" dirty="0">
                <a:latin typeface="Amasis MT Pro Black" panose="02040A04050005020304" pitchFamily="18" charset="0"/>
              </a:rPr>
              <a:t>日～</a:t>
            </a:r>
            <a:r>
              <a:rPr lang="en-US" altLang="ja-JP" dirty="0">
                <a:latin typeface="Amasis MT Pro Black" panose="02040A04050005020304" pitchFamily="18" charset="0"/>
              </a:rPr>
              <a:t>2</a:t>
            </a:r>
            <a:r>
              <a:rPr lang="ja-JP" altLang="en-US" dirty="0">
                <a:latin typeface="Amasis MT Pro Black" panose="02040A04050005020304" pitchFamily="18" charset="0"/>
              </a:rPr>
              <a:t>月</a:t>
            </a:r>
            <a:r>
              <a:rPr lang="en-US" altLang="ja-JP" dirty="0">
                <a:latin typeface="Amasis MT Pro Black" panose="02040A04050005020304" pitchFamily="18" charset="0"/>
              </a:rPr>
              <a:t>19</a:t>
            </a:r>
            <a:r>
              <a:rPr lang="ja-JP" altLang="en-US" dirty="0">
                <a:latin typeface="Amasis MT Pro Black" panose="02040A04050005020304" pitchFamily="18" charset="0"/>
              </a:rPr>
              <a:t>日</a:t>
            </a:r>
          </a:p>
        </p:txBody>
      </p:sp>
      <p:sp>
        <p:nvSpPr>
          <p:cNvPr id="18" name="テキスト ボックス 17">
            <a:extLst>
              <a:ext uri="{FF2B5EF4-FFF2-40B4-BE49-F238E27FC236}">
                <a16:creationId xmlns:a16="http://schemas.microsoft.com/office/drawing/2014/main" id="{F2A3C567-ADEB-47F7-83B1-1F18BB11EF13}"/>
              </a:ext>
            </a:extLst>
          </p:cNvPr>
          <p:cNvSpPr txBox="1"/>
          <p:nvPr/>
        </p:nvSpPr>
        <p:spPr>
          <a:xfrm rot="20817706">
            <a:off x="116523" y="1456317"/>
            <a:ext cx="3671046" cy="646331"/>
          </a:xfrm>
          <a:prstGeom prst="rect">
            <a:avLst/>
          </a:prstGeom>
          <a:solidFill>
            <a:schemeClr val="accent6">
              <a:lumMod val="40000"/>
              <a:lumOff val="60000"/>
            </a:schemeClr>
          </a:solidFill>
          <a:effectLst>
            <a:outerShdw blurRad="50800" dist="38100" algn="l" rotWithShape="0">
              <a:prstClr val="black">
                <a:alpha val="40000"/>
              </a:prstClr>
            </a:outerShdw>
          </a:effectLst>
        </p:spPr>
        <p:txBody>
          <a:bodyPr wrap="square">
            <a:spAutoFit/>
          </a:bodyPr>
          <a:lstStyle/>
          <a:p>
            <a:pPr algn="ctr"/>
            <a:r>
              <a:rPr lang="en-US" altLang="ja-JP" b="0" i="0" dirty="0">
                <a:solidFill>
                  <a:schemeClr val="bg2">
                    <a:lumMod val="50000"/>
                  </a:schemeClr>
                </a:solidFill>
                <a:effectLst/>
                <a:latin typeface="Amasis MT Pro Black" panose="02040A04050005020304" pitchFamily="18" charset="0"/>
              </a:rPr>
              <a:t> </a:t>
            </a:r>
            <a:r>
              <a:rPr lang="en-US" altLang="ja-JP" b="0" i="0" dirty="0">
                <a:solidFill>
                  <a:srgbClr val="002060"/>
                </a:solidFill>
                <a:effectLst/>
                <a:latin typeface="Amasis MT Pro Black" panose="02040A04050005020304" pitchFamily="18" charset="0"/>
              </a:rPr>
              <a:t>World </a:t>
            </a:r>
            <a:r>
              <a:rPr lang="en-US" altLang="ja-JP" dirty="0">
                <a:solidFill>
                  <a:srgbClr val="002060"/>
                </a:solidFill>
                <a:latin typeface="Amasis MT Pro Black" panose="02040A04050005020304" pitchFamily="18" charset="0"/>
              </a:rPr>
              <a:t>Economic Forum</a:t>
            </a:r>
            <a:r>
              <a:rPr lang="ja-JP" altLang="en-US" b="0" i="0" dirty="0">
                <a:solidFill>
                  <a:srgbClr val="002060"/>
                </a:solidFill>
                <a:effectLst/>
                <a:latin typeface="Amasis MT Pro Black" panose="02040A04050005020304" pitchFamily="18" charset="0"/>
              </a:rPr>
              <a:t>　</a:t>
            </a:r>
            <a:endParaRPr lang="en-US" altLang="ja-JP" b="0" i="0" dirty="0">
              <a:solidFill>
                <a:srgbClr val="002060"/>
              </a:solidFill>
              <a:effectLst/>
              <a:latin typeface="Amasis MT Pro Black" panose="02040A04050005020304" pitchFamily="18" charset="0"/>
            </a:endParaRPr>
          </a:p>
          <a:p>
            <a:pPr algn="ctr"/>
            <a:r>
              <a:rPr lang="en-US" altLang="ja-JP" dirty="0">
                <a:latin typeface="Amasis MT Pro Black" panose="02040A04050005020304" pitchFamily="18" charset="0"/>
              </a:rPr>
              <a:t>2023</a:t>
            </a:r>
            <a:r>
              <a:rPr lang="ja-JP" altLang="en-US" dirty="0">
                <a:latin typeface="Amasis MT Pro Black" panose="02040A04050005020304" pitchFamily="18" charset="0"/>
              </a:rPr>
              <a:t>年</a:t>
            </a:r>
            <a:r>
              <a:rPr lang="en-US" altLang="ja-JP" dirty="0">
                <a:latin typeface="Amasis MT Pro Black" panose="02040A04050005020304" pitchFamily="18" charset="0"/>
              </a:rPr>
              <a:t>1</a:t>
            </a:r>
            <a:r>
              <a:rPr lang="ja-JP" altLang="en-US" dirty="0">
                <a:latin typeface="Amasis MT Pro Black" panose="02040A04050005020304" pitchFamily="18" charset="0"/>
              </a:rPr>
              <a:t>月</a:t>
            </a:r>
            <a:r>
              <a:rPr lang="en-US" altLang="ja-JP" dirty="0">
                <a:latin typeface="Amasis MT Pro Black" panose="02040A04050005020304" pitchFamily="18" charset="0"/>
              </a:rPr>
              <a:t>16</a:t>
            </a:r>
            <a:r>
              <a:rPr lang="ja-JP" altLang="en-US" dirty="0">
                <a:latin typeface="Amasis MT Pro Black" panose="02040A04050005020304" pitchFamily="18" charset="0"/>
              </a:rPr>
              <a:t>日～</a:t>
            </a:r>
            <a:r>
              <a:rPr lang="en-US" altLang="ja-JP" dirty="0">
                <a:latin typeface="Amasis MT Pro Black" panose="02040A04050005020304" pitchFamily="18" charset="0"/>
              </a:rPr>
              <a:t>1</a:t>
            </a:r>
            <a:r>
              <a:rPr lang="ja-JP" altLang="en-US" dirty="0">
                <a:latin typeface="Amasis MT Pro Black" panose="02040A04050005020304" pitchFamily="18" charset="0"/>
              </a:rPr>
              <a:t>月</a:t>
            </a:r>
            <a:r>
              <a:rPr lang="en-US" altLang="ja-JP" dirty="0">
                <a:latin typeface="Amasis MT Pro Black" panose="02040A04050005020304" pitchFamily="18" charset="0"/>
              </a:rPr>
              <a:t>20</a:t>
            </a:r>
            <a:r>
              <a:rPr lang="ja-JP" altLang="en-US" dirty="0">
                <a:latin typeface="Amasis MT Pro Black" panose="02040A04050005020304" pitchFamily="18" charset="0"/>
              </a:rPr>
              <a:t>日</a:t>
            </a:r>
          </a:p>
        </p:txBody>
      </p:sp>
      <p:sp>
        <p:nvSpPr>
          <p:cNvPr id="21" name="テキスト ボックス 20">
            <a:extLst>
              <a:ext uri="{FF2B5EF4-FFF2-40B4-BE49-F238E27FC236}">
                <a16:creationId xmlns:a16="http://schemas.microsoft.com/office/drawing/2014/main" id="{0E51A9E5-DF93-48A2-A886-0F225CE137B4}"/>
              </a:ext>
            </a:extLst>
          </p:cNvPr>
          <p:cNvSpPr txBox="1"/>
          <p:nvPr/>
        </p:nvSpPr>
        <p:spPr>
          <a:xfrm rot="20826552">
            <a:off x="4163844" y="1347920"/>
            <a:ext cx="3671046" cy="646331"/>
          </a:xfrm>
          <a:prstGeom prst="rect">
            <a:avLst/>
          </a:prstGeom>
          <a:solidFill>
            <a:schemeClr val="accent6">
              <a:lumMod val="40000"/>
              <a:lumOff val="60000"/>
            </a:schemeClr>
          </a:solidFill>
          <a:effectLst>
            <a:outerShdw blurRad="50800" dist="38100" dir="18900000" algn="bl" rotWithShape="0">
              <a:prstClr val="black">
                <a:alpha val="40000"/>
              </a:prstClr>
            </a:outerShdw>
          </a:effectLst>
        </p:spPr>
        <p:txBody>
          <a:bodyPr wrap="square">
            <a:spAutoFit/>
          </a:bodyPr>
          <a:lstStyle/>
          <a:p>
            <a:pPr algn="ctr"/>
            <a:r>
              <a:rPr lang="en-US" altLang="ja-JP" b="0" i="0" dirty="0">
                <a:solidFill>
                  <a:schemeClr val="accent6">
                    <a:lumMod val="50000"/>
                  </a:schemeClr>
                </a:solidFill>
                <a:effectLst/>
                <a:latin typeface="Amasis MT Pro Black" panose="02040A04050005020304" pitchFamily="18" charset="0"/>
              </a:rPr>
              <a:t>World Government Summit</a:t>
            </a:r>
          </a:p>
          <a:p>
            <a:pPr algn="ctr"/>
            <a:r>
              <a:rPr lang="en-US" altLang="ja-JP" dirty="0">
                <a:latin typeface="Amasis MT Pro Black" panose="02040A04050005020304" pitchFamily="18" charset="0"/>
              </a:rPr>
              <a:t>2023</a:t>
            </a:r>
            <a:r>
              <a:rPr lang="ja-JP" altLang="en-US" dirty="0">
                <a:latin typeface="Amasis MT Pro Black" panose="02040A04050005020304" pitchFamily="18" charset="0"/>
              </a:rPr>
              <a:t>年</a:t>
            </a:r>
            <a:r>
              <a:rPr lang="en-US" altLang="ja-JP" dirty="0">
                <a:latin typeface="Amasis MT Pro Black" panose="02040A04050005020304" pitchFamily="18" charset="0"/>
              </a:rPr>
              <a:t>2</a:t>
            </a:r>
            <a:r>
              <a:rPr lang="ja-JP" altLang="en-US" dirty="0">
                <a:latin typeface="Amasis MT Pro Black" panose="02040A04050005020304" pitchFamily="18" charset="0"/>
              </a:rPr>
              <a:t>月</a:t>
            </a:r>
            <a:r>
              <a:rPr lang="en-US" altLang="ja-JP" dirty="0">
                <a:latin typeface="Amasis MT Pro Black" panose="02040A04050005020304" pitchFamily="18" charset="0"/>
              </a:rPr>
              <a:t>13</a:t>
            </a:r>
            <a:r>
              <a:rPr lang="ja-JP" altLang="en-US" dirty="0">
                <a:latin typeface="Amasis MT Pro Black" panose="02040A04050005020304" pitchFamily="18" charset="0"/>
              </a:rPr>
              <a:t>日～</a:t>
            </a:r>
            <a:r>
              <a:rPr lang="en-US" altLang="ja-JP" dirty="0">
                <a:latin typeface="Amasis MT Pro Black" panose="02040A04050005020304" pitchFamily="18" charset="0"/>
              </a:rPr>
              <a:t>2</a:t>
            </a:r>
            <a:r>
              <a:rPr lang="ja-JP" altLang="en-US" dirty="0">
                <a:latin typeface="Amasis MT Pro Black" panose="02040A04050005020304" pitchFamily="18" charset="0"/>
              </a:rPr>
              <a:t>月</a:t>
            </a:r>
            <a:r>
              <a:rPr lang="en-US" altLang="ja-JP" dirty="0">
                <a:latin typeface="Amasis MT Pro Black" panose="02040A04050005020304" pitchFamily="18" charset="0"/>
              </a:rPr>
              <a:t>15</a:t>
            </a:r>
            <a:r>
              <a:rPr lang="ja-JP" altLang="en-US" dirty="0">
                <a:latin typeface="Amasis MT Pro Black" panose="02040A04050005020304" pitchFamily="18" charset="0"/>
              </a:rPr>
              <a:t>日</a:t>
            </a:r>
          </a:p>
        </p:txBody>
      </p:sp>
      <p:sp>
        <p:nvSpPr>
          <p:cNvPr id="16" name="正方形/長方形 15">
            <a:extLst>
              <a:ext uri="{FF2B5EF4-FFF2-40B4-BE49-F238E27FC236}">
                <a16:creationId xmlns:a16="http://schemas.microsoft.com/office/drawing/2014/main" id="{EA59BAD6-C3B2-4182-BE60-EFC272AF2E68}"/>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年初のグローバル会議</a:t>
            </a:r>
          </a:p>
        </p:txBody>
      </p:sp>
    </p:spTree>
    <p:extLst>
      <p:ext uri="{BB962C8B-B14F-4D97-AF65-F5344CB8AC3E}">
        <p14:creationId xmlns:p14="http://schemas.microsoft.com/office/powerpoint/2010/main" val="100691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43A2DFB-E139-0112-E22B-6B846DB8D2FB}"/>
              </a:ext>
            </a:extLst>
          </p:cNvPr>
          <p:cNvPicPr>
            <a:picLocks noChangeAspect="1"/>
          </p:cNvPicPr>
          <p:nvPr/>
        </p:nvPicPr>
        <p:blipFill>
          <a:blip r:embed="rId2"/>
          <a:stretch>
            <a:fillRect/>
          </a:stretch>
        </p:blipFill>
        <p:spPr>
          <a:xfrm>
            <a:off x="4095" y="525053"/>
            <a:ext cx="12192000" cy="6332947"/>
          </a:xfrm>
          <a:prstGeom prst="rect">
            <a:avLst/>
          </a:prstGeom>
        </p:spPr>
      </p:pic>
      <p:sp>
        <p:nvSpPr>
          <p:cNvPr id="7" name="テキスト ボックス 6">
            <a:extLst>
              <a:ext uri="{FF2B5EF4-FFF2-40B4-BE49-F238E27FC236}">
                <a16:creationId xmlns:a16="http://schemas.microsoft.com/office/drawing/2014/main" id="{DD612289-5FCE-8F20-1AFC-07EE01C881CA}"/>
              </a:ext>
            </a:extLst>
          </p:cNvPr>
          <p:cNvSpPr txBox="1"/>
          <p:nvPr/>
        </p:nvSpPr>
        <p:spPr>
          <a:xfrm>
            <a:off x="-81451" y="6198538"/>
            <a:ext cx="12084423" cy="253916"/>
          </a:xfrm>
          <a:prstGeom prst="rect">
            <a:avLst/>
          </a:prstGeom>
          <a:noFill/>
        </p:spPr>
        <p:txBody>
          <a:bodyPr wrap="square">
            <a:spAutoFit/>
          </a:bodyPr>
          <a:lstStyle/>
          <a:p>
            <a:pPr algn="ctr"/>
            <a:r>
              <a:rPr lang="en-US" altLang="ja-JP" sz="1050" dirty="0">
                <a:latin typeface="Amasis MT Pro Black" panose="02040A04050005020304" pitchFamily="18" charset="0"/>
              </a:rPr>
              <a:t>https://www.worldgovernmentsummit.org/press/releases/klaus-schwab-urges-new-mechanisms-to-boost-international-cooperation-in-a-multipower-world</a:t>
            </a:r>
            <a:endParaRPr lang="ja-JP" altLang="en-US" sz="1050" dirty="0">
              <a:latin typeface="Amasis MT Pro Black" panose="02040A04050005020304" pitchFamily="18" charset="0"/>
            </a:endParaRPr>
          </a:p>
        </p:txBody>
      </p:sp>
      <p:sp>
        <p:nvSpPr>
          <p:cNvPr id="8" name="テキスト ボックス 7">
            <a:extLst>
              <a:ext uri="{FF2B5EF4-FFF2-40B4-BE49-F238E27FC236}">
                <a16:creationId xmlns:a16="http://schemas.microsoft.com/office/drawing/2014/main" id="{F0293437-C0BD-2F8D-145F-87DC3922B88F}"/>
              </a:ext>
            </a:extLst>
          </p:cNvPr>
          <p:cNvSpPr txBox="1"/>
          <p:nvPr/>
        </p:nvSpPr>
        <p:spPr>
          <a:xfrm>
            <a:off x="958970" y="1313539"/>
            <a:ext cx="10291468" cy="369332"/>
          </a:xfrm>
          <a:prstGeom prst="rect">
            <a:avLst/>
          </a:prstGeom>
          <a:noFill/>
        </p:spPr>
        <p:txBody>
          <a:bodyPr wrap="square" rtlCol="0">
            <a:spAutoFit/>
          </a:bodyPr>
          <a:lstStyle/>
          <a:p>
            <a:r>
              <a:rPr kumimoji="1" lang="en-US" altLang="ja-JP" dirty="0">
                <a:latin typeface="Amasis MT Pro Black" panose="02040A04050005020304" pitchFamily="18" charset="0"/>
              </a:rPr>
              <a:t>WGS2023</a:t>
            </a:r>
            <a:r>
              <a:rPr kumimoji="1" lang="ja-JP" altLang="en-US" dirty="0">
                <a:latin typeface="Amasis MT Pro Black" panose="02040A04050005020304" pitchFamily="18" charset="0"/>
              </a:rPr>
              <a:t>において</a:t>
            </a:r>
            <a:r>
              <a:rPr lang="en-US" altLang="ja-JP" b="0" i="0" dirty="0">
                <a:solidFill>
                  <a:srgbClr val="C00000"/>
                </a:solidFill>
                <a:effectLst/>
                <a:latin typeface="Amasis MT Pro Black" panose="02040A04050005020304" pitchFamily="18" charset="0"/>
              </a:rPr>
              <a:t>artificial intelligence</a:t>
            </a:r>
            <a:r>
              <a:rPr lang="en-US" altLang="ja-JP" b="0" i="0" dirty="0">
                <a:effectLst/>
                <a:latin typeface="Amasis MT Pro Black" panose="02040A04050005020304" pitchFamily="18" charset="0"/>
              </a:rPr>
              <a:t>, </a:t>
            </a:r>
            <a:r>
              <a:rPr lang="en-US" altLang="ja-JP" b="0" i="0" dirty="0">
                <a:solidFill>
                  <a:srgbClr val="C00000"/>
                </a:solidFill>
                <a:effectLst/>
                <a:latin typeface="Amasis MT Pro Black" panose="02040A04050005020304" pitchFamily="18" charset="0"/>
              </a:rPr>
              <a:t>new space technology</a:t>
            </a:r>
            <a:r>
              <a:rPr lang="en-US" altLang="ja-JP" b="0" i="0" dirty="0">
                <a:effectLst/>
                <a:latin typeface="Amasis MT Pro Black" panose="02040A04050005020304" pitchFamily="18" charset="0"/>
              </a:rPr>
              <a:t>, and </a:t>
            </a:r>
            <a:r>
              <a:rPr lang="en-US" altLang="ja-JP" b="0" i="0" dirty="0">
                <a:solidFill>
                  <a:srgbClr val="C00000"/>
                </a:solidFill>
                <a:effectLst/>
                <a:latin typeface="Amasis MT Pro Black" panose="02040A04050005020304" pitchFamily="18" charset="0"/>
              </a:rPr>
              <a:t>industrial biology</a:t>
            </a:r>
            <a:endParaRPr kumimoji="1" lang="ja-JP" altLang="en-US" dirty="0">
              <a:solidFill>
                <a:srgbClr val="C00000"/>
              </a:solidFill>
              <a:latin typeface="Amasis MT Pro Black" panose="02040A04050005020304" pitchFamily="18" charset="0"/>
            </a:endParaRPr>
          </a:p>
        </p:txBody>
      </p:sp>
      <p:sp>
        <p:nvSpPr>
          <p:cNvPr id="9" name="テキスト ボックス 8">
            <a:extLst>
              <a:ext uri="{FF2B5EF4-FFF2-40B4-BE49-F238E27FC236}">
                <a16:creationId xmlns:a16="http://schemas.microsoft.com/office/drawing/2014/main" id="{E2403EDB-1F50-B66A-67E0-0EE50F64381B}"/>
              </a:ext>
            </a:extLst>
          </p:cNvPr>
          <p:cNvSpPr txBox="1"/>
          <p:nvPr/>
        </p:nvSpPr>
        <p:spPr>
          <a:xfrm>
            <a:off x="3094615" y="2471357"/>
            <a:ext cx="6045797"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2023</a:t>
            </a:r>
            <a:r>
              <a:rPr kumimoji="1" lang="ja-JP" altLang="en-US" sz="1600" dirty="0">
                <a:latin typeface="BIZ UDPゴシック" panose="020B0400000000000000" pitchFamily="50" charset="-128"/>
                <a:ea typeface="BIZ UDPゴシック" panose="020B0400000000000000" pitchFamily="50" charset="-128"/>
              </a:rPr>
              <a:t>年</a:t>
            </a:r>
            <a:r>
              <a:rPr kumimoji="1" lang="en-US" altLang="ja-JP" sz="1600" dirty="0">
                <a:latin typeface="BIZ UDPゴシック" panose="020B0400000000000000" pitchFamily="50" charset="-128"/>
                <a:ea typeface="BIZ UDPゴシック" panose="020B0400000000000000" pitchFamily="50" charset="-128"/>
              </a:rPr>
              <a:t>2</a:t>
            </a:r>
            <a:r>
              <a:rPr kumimoji="1" lang="ja-JP" altLang="en-US" sz="1600" dirty="0">
                <a:latin typeface="BIZ UDPゴシック" panose="020B0400000000000000" pitchFamily="50" charset="-128"/>
                <a:ea typeface="BIZ UDPゴシック" panose="020B0400000000000000" pitchFamily="50" charset="-128"/>
              </a:rPr>
              <a:t>月</a:t>
            </a:r>
            <a:r>
              <a:rPr kumimoji="1" lang="en-US" altLang="ja-JP" sz="1600" dirty="0">
                <a:latin typeface="BIZ UDPゴシック" panose="020B0400000000000000" pitchFamily="50" charset="-128"/>
                <a:ea typeface="BIZ UDPゴシック" panose="020B0400000000000000" pitchFamily="50" charset="-128"/>
              </a:rPr>
              <a:t>13</a:t>
            </a:r>
            <a:r>
              <a:rPr lang="ja-JP" altLang="en-US" sz="1600" dirty="0">
                <a:latin typeface="BIZ UDPゴシック" panose="020B0400000000000000" pitchFamily="50" charset="-128"/>
                <a:ea typeface="BIZ UDPゴシック" panose="020B0400000000000000" pitchFamily="50" charset="-128"/>
              </a:rPr>
              <a:t>日～</a:t>
            </a:r>
            <a:r>
              <a:rPr lang="en-US" altLang="ja-JP" sz="1600" dirty="0">
                <a:latin typeface="BIZ UDPゴシック" panose="020B0400000000000000" pitchFamily="50" charset="-128"/>
                <a:ea typeface="BIZ UDPゴシック" panose="020B0400000000000000" pitchFamily="50" charset="-128"/>
              </a:rPr>
              <a:t>15</a:t>
            </a:r>
            <a:r>
              <a:rPr lang="ja-JP" altLang="en-US" sz="1600" dirty="0">
                <a:latin typeface="BIZ UDPゴシック" panose="020B0400000000000000" pitchFamily="50" charset="-128"/>
                <a:ea typeface="BIZ UDPゴシック" panose="020B0400000000000000" pitchFamily="50" charset="-128"/>
              </a:rPr>
              <a:t>日＠アラブ首長国連邦</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0" name="正方形/長方形 9">
            <a:extLst>
              <a:ext uri="{FF2B5EF4-FFF2-40B4-BE49-F238E27FC236}">
                <a16:creationId xmlns:a16="http://schemas.microsoft.com/office/drawing/2014/main" id="{41E81FC2-182D-4011-8C3C-97574A241956}"/>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BIZ UDPゴシック" panose="020B0400000000000000" pitchFamily="50" charset="-128"/>
                <a:ea typeface="BIZ UDPゴシック" panose="020B0400000000000000" pitchFamily="50" charset="-128"/>
              </a:rPr>
              <a:t>AI</a:t>
            </a:r>
            <a:r>
              <a:rPr kumimoji="1" lang="ja-JP" altLang="en-US" sz="2400" dirty="0">
                <a:latin typeface="BIZ UDPゴシック" panose="020B0400000000000000" pitchFamily="50" charset="-128"/>
                <a:ea typeface="BIZ UDPゴシック" panose="020B0400000000000000" pitchFamily="50" charset="-128"/>
              </a:rPr>
              <a:t>と新「宇宙技術」と合成生物学</a:t>
            </a:r>
          </a:p>
        </p:txBody>
      </p:sp>
    </p:spTree>
    <p:extLst>
      <p:ext uri="{BB962C8B-B14F-4D97-AF65-F5344CB8AC3E}">
        <p14:creationId xmlns:p14="http://schemas.microsoft.com/office/powerpoint/2010/main" val="2903625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アフリカ - Speaker Deck">
            <a:extLst>
              <a:ext uri="{FF2B5EF4-FFF2-40B4-BE49-F238E27FC236}">
                <a16:creationId xmlns:a16="http://schemas.microsoft.com/office/drawing/2014/main" id="{9872E19E-4D75-7C3F-01E5-9F66CA22A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310" y="461655"/>
            <a:ext cx="9445764" cy="708432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06D206C-3DFD-AB3A-B18A-4F1CDA2DFDBD}"/>
              </a:ext>
            </a:extLst>
          </p:cNvPr>
          <p:cNvSpPr txBox="1"/>
          <p:nvPr/>
        </p:nvSpPr>
        <p:spPr>
          <a:xfrm>
            <a:off x="3463057" y="6673334"/>
            <a:ext cx="6097554" cy="369332"/>
          </a:xfrm>
          <a:prstGeom prst="rect">
            <a:avLst/>
          </a:prstGeom>
          <a:noFill/>
        </p:spPr>
        <p:txBody>
          <a:bodyPr wrap="square">
            <a:spAutoFit/>
          </a:bodyPr>
          <a:lstStyle/>
          <a:p>
            <a:r>
              <a:rPr lang="en-US" altLang="ja-JP" dirty="0"/>
              <a:t>https://speakerdeck.com/takashitanaka/ahurika</a:t>
            </a:r>
            <a:endParaRPr lang="ja-JP" altLang="en-US" dirty="0"/>
          </a:p>
        </p:txBody>
      </p:sp>
      <p:sp>
        <p:nvSpPr>
          <p:cNvPr id="5" name="テキスト ボックス 4">
            <a:extLst>
              <a:ext uri="{FF2B5EF4-FFF2-40B4-BE49-F238E27FC236}">
                <a16:creationId xmlns:a16="http://schemas.microsoft.com/office/drawing/2014/main" id="{52CF6928-E135-4426-A253-D7DB9308161C}"/>
              </a:ext>
            </a:extLst>
          </p:cNvPr>
          <p:cNvSpPr txBox="1"/>
          <p:nvPr/>
        </p:nvSpPr>
        <p:spPr>
          <a:xfrm>
            <a:off x="0" y="-10"/>
            <a:ext cx="12192000" cy="461665"/>
          </a:xfrm>
          <a:prstGeom prst="rect">
            <a:avLst/>
          </a:prstGeom>
          <a:solidFill>
            <a:srgbClr val="002060"/>
          </a:solidFill>
        </p:spPr>
        <p:txBody>
          <a:bodyPr wrap="square" rtlCol="0">
            <a:spAutoFit/>
          </a:bodyP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ユーラシアからインド、そしてアフリカへ</a:t>
            </a:r>
          </a:p>
        </p:txBody>
      </p:sp>
      <p:sp>
        <p:nvSpPr>
          <p:cNvPr id="3" name="矢印: 折線 2">
            <a:extLst>
              <a:ext uri="{FF2B5EF4-FFF2-40B4-BE49-F238E27FC236}">
                <a16:creationId xmlns:a16="http://schemas.microsoft.com/office/drawing/2014/main" id="{C2D65252-DC5A-4A3C-B01E-F22D6E8D29E7}"/>
              </a:ext>
            </a:extLst>
          </p:cNvPr>
          <p:cNvSpPr/>
          <p:nvPr/>
        </p:nvSpPr>
        <p:spPr>
          <a:xfrm rot="10800000">
            <a:off x="8839200" y="696679"/>
            <a:ext cx="2978328" cy="3422473"/>
          </a:xfrm>
          <a:prstGeom prst="bentArrow">
            <a:avLst>
              <a:gd name="adj1" fmla="val 25000"/>
              <a:gd name="adj2" fmla="val 28363"/>
              <a:gd name="adj3" fmla="val 34064"/>
              <a:gd name="adj4" fmla="val 4375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51457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52BC31D2-CC9F-12ED-A787-8CD891479F87}"/>
              </a:ext>
            </a:extLst>
          </p:cNvPr>
          <p:cNvSpPr txBox="1"/>
          <p:nvPr/>
        </p:nvSpPr>
        <p:spPr>
          <a:xfrm>
            <a:off x="2176047" y="6481445"/>
            <a:ext cx="7531372" cy="276999"/>
          </a:xfrm>
          <a:prstGeom prst="rect">
            <a:avLst/>
          </a:prstGeom>
          <a:noFill/>
        </p:spPr>
        <p:txBody>
          <a:bodyPr wrap="square">
            <a:spAutoFit/>
          </a:bodyPr>
          <a:lstStyle/>
          <a:p>
            <a:r>
              <a:rPr lang="ja-JP" altLang="en-US" sz="1200" dirty="0">
                <a:latin typeface="Amasis MT Pro Black" panose="02040A04050005020304" pitchFamily="18" charset="0"/>
              </a:rPr>
              <a:t>（出所）</a:t>
            </a:r>
            <a:r>
              <a:rPr lang="en-US" altLang="ja-JP" sz="1200" dirty="0">
                <a:latin typeface="Amasis MT Pro Black" panose="02040A04050005020304" pitchFamily="18" charset="0"/>
              </a:rPr>
              <a:t>TBS</a:t>
            </a:r>
            <a:r>
              <a:rPr lang="ja-JP" altLang="en-US" sz="1200" dirty="0">
                <a:latin typeface="Amasis MT Pro Black" panose="02040A04050005020304" pitchFamily="18" charset="0"/>
              </a:rPr>
              <a:t> </a:t>
            </a:r>
            <a:r>
              <a:rPr lang="en-US" altLang="ja-JP" sz="1200" dirty="0">
                <a:latin typeface="Amasis MT Pro Black" panose="02040A04050005020304" pitchFamily="18" charset="0"/>
              </a:rPr>
              <a:t>News</a:t>
            </a:r>
            <a:r>
              <a:rPr lang="ja-JP" altLang="en-US" sz="1200" dirty="0">
                <a:latin typeface="Amasis MT Pro Black" panose="02040A04050005020304" pitchFamily="18" charset="0"/>
              </a:rPr>
              <a:t> </a:t>
            </a:r>
            <a:r>
              <a:rPr lang="en-US" altLang="ja-JP" sz="1200" dirty="0">
                <a:latin typeface="Amasis MT Pro Black" panose="02040A04050005020304" pitchFamily="18" charset="0"/>
              </a:rPr>
              <a:t>DIG </a:t>
            </a:r>
            <a:r>
              <a:rPr lang="en-US" altLang="ja-JP" sz="1200" dirty="0">
                <a:latin typeface="Amasis MT Pro Black" panose="02040A04050005020304" pitchFamily="18" charset="0"/>
                <a:hlinkClick r:id="rId2"/>
              </a:rPr>
              <a:t>https://newsdig.tbs.co.jp/articles/-/441723?display=1</a:t>
            </a:r>
            <a:r>
              <a:rPr lang="en-US" altLang="ja-JP" sz="1200" dirty="0">
                <a:latin typeface="Amasis MT Pro Black" panose="02040A04050005020304" pitchFamily="18" charset="0"/>
              </a:rPr>
              <a:t> 2023</a:t>
            </a:r>
            <a:r>
              <a:rPr lang="ja-JP" altLang="en-US" sz="1200" dirty="0">
                <a:latin typeface="Amasis MT Pro Black" panose="02040A04050005020304" pitchFamily="18" charset="0"/>
              </a:rPr>
              <a:t>年</a:t>
            </a:r>
            <a:r>
              <a:rPr lang="en-US" altLang="ja-JP" sz="1200" dirty="0">
                <a:latin typeface="Amasis MT Pro Black" panose="02040A04050005020304" pitchFamily="18" charset="0"/>
              </a:rPr>
              <a:t>4</a:t>
            </a:r>
            <a:r>
              <a:rPr lang="ja-JP" altLang="en-US" sz="1200" dirty="0">
                <a:latin typeface="Amasis MT Pro Black" panose="02040A04050005020304" pitchFamily="18" charset="0"/>
              </a:rPr>
              <a:t>月</a:t>
            </a:r>
            <a:r>
              <a:rPr lang="en-US" altLang="ja-JP" sz="1200" dirty="0">
                <a:latin typeface="Amasis MT Pro Black" panose="02040A04050005020304" pitchFamily="18" charset="0"/>
              </a:rPr>
              <a:t>18</a:t>
            </a:r>
            <a:r>
              <a:rPr lang="ja-JP" altLang="en-US" sz="1200" dirty="0">
                <a:latin typeface="Amasis MT Pro Black" panose="02040A04050005020304" pitchFamily="18" charset="0"/>
              </a:rPr>
              <a:t>日</a:t>
            </a:r>
          </a:p>
        </p:txBody>
      </p:sp>
      <p:sp>
        <p:nvSpPr>
          <p:cNvPr id="6" name="正方形/長方形 5">
            <a:extLst>
              <a:ext uri="{FF2B5EF4-FFF2-40B4-BE49-F238E27FC236}">
                <a16:creationId xmlns:a16="http://schemas.microsoft.com/office/drawing/2014/main" id="{DF708E8D-EA90-43F0-9535-66DDA8D15532}"/>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中国の国防部長　ロシア訪問</a:t>
            </a:r>
          </a:p>
        </p:txBody>
      </p:sp>
      <p:pic>
        <p:nvPicPr>
          <p:cNvPr id="4098" name="Picture 2" descr="中ロ国防相会談 結束をアピール | TBS NEWS DIG (1ページ)">
            <a:extLst>
              <a:ext uri="{FF2B5EF4-FFF2-40B4-BE49-F238E27FC236}">
                <a16:creationId xmlns:a16="http://schemas.microsoft.com/office/drawing/2014/main" id="{82F6A7A3-E8D3-48B4-88FD-36A33823B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451" y="1226468"/>
            <a:ext cx="9121422" cy="51308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6D3C2E3-A371-4A76-A515-23C99DDE530C}"/>
              </a:ext>
            </a:extLst>
          </p:cNvPr>
          <p:cNvSpPr txBox="1"/>
          <p:nvPr/>
        </p:nvSpPr>
        <p:spPr>
          <a:xfrm>
            <a:off x="6576559" y="1489145"/>
            <a:ext cx="1865477" cy="400110"/>
          </a:xfrm>
          <a:prstGeom prst="rect">
            <a:avLst/>
          </a:prstGeom>
          <a:noFill/>
        </p:spPr>
        <p:txBody>
          <a:bodyPr wrap="square">
            <a:spAutoFit/>
          </a:bodyPr>
          <a:lstStyle/>
          <a:p>
            <a:pPr algn="ctr"/>
            <a:r>
              <a:rPr lang="ja-JP" altLang="en-US" sz="2000" b="1" i="0" dirty="0">
                <a:solidFill>
                  <a:srgbClr val="0C0C14"/>
                </a:solidFill>
                <a:effectLst/>
                <a:latin typeface="BIZ UDP明朝 Medium" panose="02020500000000000000" pitchFamily="18" charset="-128"/>
                <a:ea typeface="BIZ UDP明朝 Medium" panose="02020500000000000000" pitchFamily="18" charset="-128"/>
              </a:rPr>
              <a:t>李尚福（上将）</a:t>
            </a:r>
            <a:endParaRPr lang="ja-JP" altLang="en-US" sz="2000" b="1" dirty="0">
              <a:latin typeface="BIZ UDP明朝 Medium" panose="02020500000000000000" pitchFamily="18" charset="-128"/>
              <a:ea typeface="BIZ UDP明朝 Medium" panose="02020500000000000000" pitchFamily="18" charset="-128"/>
            </a:endParaRPr>
          </a:p>
        </p:txBody>
      </p:sp>
      <p:sp>
        <p:nvSpPr>
          <p:cNvPr id="9" name="テキスト ボックス 8">
            <a:extLst>
              <a:ext uri="{FF2B5EF4-FFF2-40B4-BE49-F238E27FC236}">
                <a16:creationId xmlns:a16="http://schemas.microsoft.com/office/drawing/2014/main" id="{0985920C-CF69-4C2D-8C31-0DFDED8E6FB3}"/>
              </a:ext>
            </a:extLst>
          </p:cNvPr>
          <p:cNvSpPr txBox="1"/>
          <p:nvPr/>
        </p:nvSpPr>
        <p:spPr>
          <a:xfrm>
            <a:off x="2819412" y="1489145"/>
            <a:ext cx="2401187" cy="400110"/>
          </a:xfrm>
          <a:prstGeom prst="rect">
            <a:avLst/>
          </a:prstGeom>
          <a:noFill/>
        </p:spPr>
        <p:txBody>
          <a:bodyPr wrap="square">
            <a:spAutoFit/>
          </a:bodyPr>
          <a:lstStyle/>
          <a:p>
            <a:pPr algn="ctr"/>
            <a:r>
              <a:rPr lang="ja-JP" altLang="en-US" sz="2000" b="1" dirty="0">
                <a:solidFill>
                  <a:srgbClr val="0C0C14"/>
                </a:solidFill>
                <a:latin typeface="BIZ UDP明朝 Medium" panose="02020500000000000000" pitchFamily="18" charset="-128"/>
                <a:ea typeface="BIZ UDP明朝 Medium" panose="02020500000000000000" pitchFamily="18" charset="-128"/>
              </a:rPr>
              <a:t>ショイグ国防大臣</a:t>
            </a:r>
            <a:endParaRPr lang="ja-JP" altLang="en-US" sz="2000" b="1" dirty="0">
              <a:latin typeface="BIZ UDP明朝 Medium" panose="02020500000000000000" pitchFamily="18" charset="-128"/>
              <a:ea typeface="BIZ UDP明朝 Medium" panose="02020500000000000000" pitchFamily="18" charset="-128"/>
            </a:endParaRPr>
          </a:p>
        </p:txBody>
      </p:sp>
      <p:sp>
        <p:nvSpPr>
          <p:cNvPr id="11" name="テキスト ボックス 10">
            <a:extLst>
              <a:ext uri="{FF2B5EF4-FFF2-40B4-BE49-F238E27FC236}">
                <a16:creationId xmlns:a16="http://schemas.microsoft.com/office/drawing/2014/main" id="{6352B220-007B-42CA-A26D-B69163A364A6}"/>
              </a:ext>
            </a:extLst>
          </p:cNvPr>
          <p:cNvSpPr txBox="1"/>
          <p:nvPr/>
        </p:nvSpPr>
        <p:spPr>
          <a:xfrm>
            <a:off x="6010825" y="5109941"/>
            <a:ext cx="3316111" cy="369332"/>
          </a:xfrm>
          <a:prstGeom prst="rect">
            <a:avLst/>
          </a:prstGeom>
          <a:noFill/>
        </p:spPr>
        <p:txBody>
          <a:bodyPr wrap="square">
            <a:spAutoFit/>
          </a:bodyPr>
          <a:lstStyle/>
          <a:p>
            <a:pPr algn="ctr"/>
            <a:r>
              <a:rPr lang="ja-JP" altLang="en-US" b="1" i="0" dirty="0">
                <a:solidFill>
                  <a:schemeClr val="bg1"/>
                </a:solidFill>
                <a:effectLst/>
                <a:latin typeface="BIZ UDPゴシック" panose="020B0400000000000000" pitchFamily="50" charset="-128"/>
                <a:ea typeface="BIZ UDPゴシック" panose="020B0400000000000000" pitchFamily="50" charset="-128"/>
              </a:rPr>
              <a:t>裝備発展部長から国防部長へ</a:t>
            </a:r>
            <a:endParaRPr lang="ja-JP" altLang="en-US" b="1"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F9805E65-D236-4C63-954D-AD2AFA65CD1E}"/>
              </a:ext>
            </a:extLst>
          </p:cNvPr>
          <p:cNvSpPr txBox="1"/>
          <p:nvPr/>
        </p:nvSpPr>
        <p:spPr>
          <a:xfrm>
            <a:off x="0" y="525151"/>
            <a:ext cx="12192000"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ロシアは、中国への軍事技術の提供を限定的かつ抑制的に実施してきた。</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両国の軍事連携強化により人民解放軍の軍事力は、強化され、より厄介になる。</a:t>
            </a:r>
          </a:p>
        </p:txBody>
      </p:sp>
    </p:spTree>
    <p:extLst>
      <p:ext uri="{BB962C8B-B14F-4D97-AF65-F5344CB8AC3E}">
        <p14:creationId xmlns:p14="http://schemas.microsoft.com/office/powerpoint/2010/main" val="3794338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F708E8D-EA90-43F0-9535-66DDA8D15532}"/>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ロシア＝中国の軍事連携強化で起こりそうなこと・・・</a:t>
            </a:r>
          </a:p>
        </p:txBody>
      </p:sp>
      <p:pic>
        <p:nvPicPr>
          <p:cNvPr id="7170" name="Picture 2" descr="China's J-20 and J-31 Fighter Jets Have Congress Concerned for US Air  Dominance - Warrior Maven: Center for Military Modernization">
            <a:extLst>
              <a:ext uri="{FF2B5EF4-FFF2-40B4-BE49-F238E27FC236}">
                <a16:creationId xmlns:a16="http://schemas.microsoft.com/office/drawing/2014/main" id="{2BC37837-0C93-46A0-8A58-5885982AA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88" y="1019518"/>
            <a:ext cx="5986164" cy="3312344"/>
          </a:xfrm>
          <a:prstGeom prst="rect">
            <a:avLst/>
          </a:prstGeom>
          <a:noFill/>
          <a:extLst>
            <a:ext uri="{909E8E84-426E-40DD-AFC4-6F175D3DCCD1}">
              <a14:hiddenFill xmlns:a14="http://schemas.microsoft.com/office/drawing/2010/main">
                <a:solidFill>
                  <a:srgbClr val="FFFFFF"/>
                </a:solidFill>
              </a14:hiddenFill>
            </a:ext>
          </a:extLst>
        </p:spPr>
      </p:pic>
      <p:sp>
        <p:nvSpPr>
          <p:cNvPr id="3" name="楕円 2">
            <a:extLst>
              <a:ext uri="{FF2B5EF4-FFF2-40B4-BE49-F238E27FC236}">
                <a16:creationId xmlns:a16="http://schemas.microsoft.com/office/drawing/2014/main" id="{B672C932-E01C-4BDE-B5F5-95D567AFAD7B}"/>
              </a:ext>
            </a:extLst>
          </p:cNvPr>
          <p:cNvSpPr/>
          <p:nvPr/>
        </p:nvSpPr>
        <p:spPr>
          <a:xfrm rot="3061024">
            <a:off x="1748728" y="2889129"/>
            <a:ext cx="1262371" cy="1679126"/>
          </a:xfrm>
          <a:custGeom>
            <a:avLst/>
            <a:gdLst>
              <a:gd name="connsiteX0" fmla="*/ 0 w 1262371"/>
              <a:gd name="connsiteY0" fmla="*/ 839563 h 1679126"/>
              <a:gd name="connsiteX1" fmla="*/ 631186 w 1262371"/>
              <a:gd name="connsiteY1" fmla="*/ 0 h 1679126"/>
              <a:gd name="connsiteX2" fmla="*/ 1262372 w 1262371"/>
              <a:gd name="connsiteY2" fmla="*/ 839563 h 1679126"/>
              <a:gd name="connsiteX3" fmla="*/ 631186 w 1262371"/>
              <a:gd name="connsiteY3" fmla="*/ 1679126 h 1679126"/>
              <a:gd name="connsiteX4" fmla="*/ 0 w 1262371"/>
              <a:gd name="connsiteY4" fmla="*/ 839563 h 167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371" h="1679126" extrusionOk="0">
                <a:moveTo>
                  <a:pt x="0" y="839563"/>
                </a:moveTo>
                <a:cubicBezTo>
                  <a:pt x="9038" y="307903"/>
                  <a:pt x="331366" y="39289"/>
                  <a:pt x="631186" y="0"/>
                </a:cubicBezTo>
                <a:cubicBezTo>
                  <a:pt x="899596" y="-30317"/>
                  <a:pt x="1273356" y="337373"/>
                  <a:pt x="1262372" y="839563"/>
                </a:cubicBezTo>
                <a:cubicBezTo>
                  <a:pt x="1337785" y="1253394"/>
                  <a:pt x="950107" y="1754736"/>
                  <a:pt x="631186" y="1679126"/>
                </a:cubicBezTo>
                <a:cubicBezTo>
                  <a:pt x="258543" y="1758109"/>
                  <a:pt x="96745" y="1218147"/>
                  <a:pt x="0" y="839563"/>
                </a:cubicBezTo>
                <a:close/>
              </a:path>
            </a:pathLst>
          </a:custGeom>
          <a:noFill/>
          <a:ln w="57150">
            <a:solidFill>
              <a:schemeClr val="bg1"/>
            </a:solidFill>
            <a:prstDash val="sysDot"/>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AF2FDF7-ED30-4D12-97DE-955098943601}"/>
              </a:ext>
            </a:extLst>
          </p:cNvPr>
          <p:cNvSpPr txBox="1"/>
          <p:nvPr/>
        </p:nvSpPr>
        <p:spPr>
          <a:xfrm rot="1065911">
            <a:off x="72275" y="1680426"/>
            <a:ext cx="2871248" cy="369332"/>
          </a:xfrm>
          <a:prstGeom prst="rect">
            <a:avLst/>
          </a:prstGeom>
          <a:noFill/>
        </p:spPr>
        <p:txBody>
          <a:bodyPr wrap="square" rtlCol="0">
            <a:spAutoFit/>
          </a:bodyPr>
          <a:lstStyle/>
          <a:p>
            <a:pPr algn="r"/>
            <a:r>
              <a:rPr kumimoji="1" lang="ja-JP" altLang="en-US" dirty="0">
                <a:solidFill>
                  <a:schemeClr val="bg1"/>
                </a:solidFill>
                <a:latin typeface="BIZ UDPゴシック" panose="020B0400000000000000" pitchFamily="50" charset="-128"/>
                <a:ea typeface="BIZ UDPゴシック" panose="020B0400000000000000" pitchFamily="50" charset="-128"/>
              </a:rPr>
              <a:t>ロシアのステルス技術→</a:t>
            </a:r>
          </a:p>
        </p:txBody>
      </p:sp>
      <p:sp>
        <p:nvSpPr>
          <p:cNvPr id="13" name="テキスト ボックス 12">
            <a:extLst>
              <a:ext uri="{FF2B5EF4-FFF2-40B4-BE49-F238E27FC236}">
                <a16:creationId xmlns:a16="http://schemas.microsoft.com/office/drawing/2014/main" id="{DA00F916-8594-4F54-B2A5-C413C59AB89A}"/>
              </a:ext>
            </a:extLst>
          </p:cNvPr>
          <p:cNvSpPr txBox="1"/>
          <p:nvPr/>
        </p:nvSpPr>
        <p:spPr>
          <a:xfrm>
            <a:off x="563023" y="447400"/>
            <a:ext cx="5090853" cy="584775"/>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ロシアが、最新のエンジン技術を提供すると</a:t>
            </a:r>
            <a:endParaRPr lang="en-US" altLang="ja-JP" sz="1600" dirty="0">
              <a:latin typeface="BIZ UDPゴシック" panose="020B0400000000000000" pitchFamily="50" charset="-128"/>
              <a:ea typeface="BIZ UDPゴシック" panose="020B0400000000000000" pitchFamily="50" charset="-128"/>
            </a:endParaRPr>
          </a:p>
          <a:p>
            <a:pPr algn="ctr"/>
            <a:r>
              <a:rPr kumimoji="1" lang="ja-JP" altLang="en-US" sz="1600" dirty="0">
                <a:latin typeface="BIZ UDPゴシック" panose="020B0400000000000000" pitchFamily="50" charset="-128"/>
                <a:ea typeface="BIZ UDPゴシック" panose="020B0400000000000000" pitchFamily="50" charset="-128"/>
              </a:rPr>
              <a:t>人民解放軍の空軍力は強化される</a:t>
            </a:r>
          </a:p>
        </p:txBody>
      </p:sp>
      <p:sp>
        <p:nvSpPr>
          <p:cNvPr id="14" name="テキスト ボックス 13">
            <a:extLst>
              <a:ext uri="{FF2B5EF4-FFF2-40B4-BE49-F238E27FC236}">
                <a16:creationId xmlns:a16="http://schemas.microsoft.com/office/drawing/2014/main" id="{7C86CACE-896C-45BC-A8AC-18E4F909AAC2}"/>
              </a:ext>
            </a:extLst>
          </p:cNvPr>
          <p:cNvSpPr txBox="1"/>
          <p:nvPr/>
        </p:nvSpPr>
        <p:spPr>
          <a:xfrm rot="1065911">
            <a:off x="3631759" y="1042078"/>
            <a:ext cx="1259145" cy="646331"/>
          </a:xfrm>
          <a:prstGeom prst="rect">
            <a:avLst/>
          </a:prstGeom>
          <a:noFill/>
        </p:spPr>
        <p:txBody>
          <a:bodyPr wrap="square" rtlCol="0">
            <a:spAutoFit/>
          </a:bodyPr>
          <a:lstStyle/>
          <a:p>
            <a:pPr algn="r"/>
            <a:r>
              <a:rPr kumimoji="1" lang="ja-JP" altLang="en-US" dirty="0">
                <a:solidFill>
                  <a:schemeClr val="bg1"/>
                </a:solidFill>
                <a:latin typeface="BIZ UDPゴシック" panose="020B0400000000000000" pitchFamily="50" charset="-128"/>
                <a:ea typeface="BIZ UDPゴシック" panose="020B0400000000000000" pitchFamily="50" charset="-128"/>
              </a:rPr>
              <a:t>空地</a:t>
            </a:r>
            <a:r>
              <a:rPr lang="ja-JP" altLang="en-US" dirty="0">
                <a:solidFill>
                  <a:schemeClr val="bg1"/>
                </a:solidFill>
                <a:latin typeface="BIZ UDPゴシック" panose="020B0400000000000000" pitchFamily="50" charset="-128"/>
                <a:ea typeface="BIZ UDPゴシック" panose="020B0400000000000000" pitchFamily="50" charset="-128"/>
              </a:rPr>
              <a:t>連携電子戦</a:t>
            </a:r>
            <a:r>
              <a:rPr kumimoji="1" lang="ja-JP" altLang="en-US" dirty="0">
                <a:solidFill>
                  <a:schemeClr val="bg1"/>
                </a:solidFill>
                <a:latin typeface="BIZ UDPゴシック" panose="020B0400000000000000" pitchFamily="50" charset="-128"/>
                <a:ea typeface="BIZ UDPゴシック" panose="020B0400000000000000" pitchFamily="50" charset="-128"/>
              </a:rPr>
              <a:t>→</a:t>
            </a:r>
          </a:p>
        </p:txBody>
      </p:sp>
      <p:pic>
        <p:nvPicPr>
          <p:cNvPr id="15" name="object 5">
            <a:extLst>
              <a:ext uri="{FF2B5EF4-FFF2-40B4-BE49-F238E27FC236}">
                <a16:creationId xmlns:a16="http://schemas.microsoft.com/office/drawing/2014/main" id="{4CA73BA3-48CF-435F-8688-EF76E590FF5B}"/>
              </a:ext>
            </a:extLst>
          </p:cNvPr>
          <p:cNvPicPr/>
          <p:nvPr/>
        </p:nvPicPr>
        <p:blipFill>
          <a:blip r:embed="rId3" cstate="print"/>
          <a:stretch>
            <a:fillRect/>
          </a:stretch>
        </p:blipFill>
        <p:spPr>
          <a:xfrm>
            <a:off x="6195969" y="1016739"/>
            <a:ext cx="5873390" cy="3161149"/>
          </a:xfrm>
          <a:prstGeom prst="rect">
            <a:avLst/>
          </a:prstGeom>
        </p:spPr>
      </p:pic>
      <p:sp>
        <p:nvSpPr>
          <p:cNvPr id="16" name="テキスト ボックス 15">
            <a:extLst>
              <a:ext uri="{FF2B5EF4-FFF2-40B4-BE49-F238E27FC236}">
                <a16:creationId xmlns:a16="http://schemas.microsoft.com/office/drawing/2014/main" id="{26133982-43A2-4240-B1EC-0C17C7166D38}"/>
              </a:ext>
            </a:extLst>
          </p:cNvPr>
          <p:cNvSpPr txBox="1"/>
          <p:nvPr/>
        </p:nvSpPr>
        <p:spPr>
          <a:xfrm>
            <a:off x="6679112" y="647407"/>
            <a:ext cx="5090853"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ロシアと中国の宇宙アセットの統合運用</a:t>
            </a:r>
            <a:endParaRPr kumimoji="1" lang="ja-JP" altLang="en-US"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3823F72E-992F-428F-B6AA-FBFF760AE538}"/>
              </a:ext>
            </a:extLst>
          </p:cNvPr>
          <p:cNvSpPr txBox="1"/>
          <p:nvPr/>
        </p:nvSpPr>
        <p:spPr>
          <a:xfrm>
            <a:off x="8038059" y="4131708"/>
            <a:ext cx="2741760" cy="307777"/>
          </a:xfrm>
          <a:prstGeom prst="rect">
            <a:avLst/>
          </a:prstGeom>
          <a:noFill/>
        </p:spPr>
        <p:txBody>
          <a:bodyPr wrap="square" rtlCol="0">
            <a:spAutoFit/>
          </a:bodyPr>
          <a:lstStyle/>
          <a:p>
            <a:pPr algn="ctr"/>
            <a:r>
              <a:rPr lang="ja-JP" altLang="en-US" sz="1400" dirty="0">
                <a:solidFill>
                  <a:srgbClr val="C00000"/>
                </a:solidFill>
                <a:latin typeface="BIZ UDPゴシック" panose="020B0400000000000000" pitchFamily="50" charset="-128"/>
                <a:ea typeface="BIZ UDPゴシック" panose="020B0400000000000000" pitchFamily="50" charset="-128"/>
              </a:rPr>
              <a:t>上図↑はイメージです。</a:t>
            </a:r>
            <a:endParaRPr kumimoji="1" lang="ja-JP" altLang="en-US" sz="1400" dirty="0">
              <a:solidFill>
                <a:srgbClr val="C00000"/>
              </a:solidFill>
              <a:latin typeface="BIZ UDPゴシック" panose="020B0400000000000000" pitchFamily="50" charset="-128"/>
              <a:ea typeface="BIZ UDPゴシック" panose="020B0400000000000000" pitchFamily="50" charset="-128"/>
            </a:endParaRPr>
          </a:p>
        </p:txBody>
      </p:sp>
      <p:pic>
        <p:nvPicPr>
          <p:cNvPr id="7176" name="Picture 8" descr="Radio-Technical Troops | militarytechcooperations">
            <a:extLst>
              <a:ext uri="{FF2B5EF4-FFF2-40B4-BE49-F238E27FC236}">
                <a16:creationId xmlns:a16="http://schemas.microsoft.com/office/drawing/2014/main" id="{835429E8-83EB-4C40-9917-6EE7A66B8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0369" y="4479985"/>
            <a:ext cx="4265263" cy="230360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ロシア海軍の為の特殊用途原子力潜水艦ベルゴロドはスーパーキャビテーション原子力水中無人機ポセイドンを搭載する | N.G.クズネツォフ記念 ...">
            <a:extLst>
              <a:ext uri="{FF2B5EF4-FFF2-40B4-BE49-F238E27FC236}">
                <a16:creationId xmlns:a16="http://schemas.microsoft.com/office/drawing/2014/main" id="{77C7C913-DD09-4722-ABBC-239B680F94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0" y="4489219"/>
            <a:ext cx="4095291" cy="23036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E6CA1B7D-1E28-45F0-BC73-E79E8992EE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5027" y="4996853"/>
            <a:ext cx="3796870" cy="1191268"/>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FC4ED001-8CD2-4221-970F-EA3DE027CC63}"/>
              </a:ext>
            </a:extLst>
          </p:cNvPr>
          <p:cNvSpPr txBox="1"/>
          <p:nvPr/>
        </p:nvSpPr>
        <p:spPr>
          <a:xfrm>
            <a:off x="4124263" y="4587693"/>
            <a:ext cx="3796870" cy="338554"/>
          </a:xfrm>
          <a:prstGeom prst="rect">
            <a:avLst/>
          </a:prstGeom>
          <a:noFill/>
        </p:spPr>
        <p:txBody>
          <a:bodyPr wrap="square">
            <a:spAutoFit/>
          </a:bodyPr>
          <a:lstStyle/>
          <a:p>
            <a:pPr algn="ctr"/>
            <a:r>
              <a:rPr kumimoji="1" lang="ja-JP" altLang="en-US" sz="1600" dirty="0">
                <a:latin typeface="BIZ UDPゴシック" panose="020B0400000000000000" pitchFamily="50" charset="-128"/>
                <a:ea typeface="BIZ UDPゴシック" panose="020B0400000000000000" pitchFamily="50" charset="-128"/>
              </a:rPr>
              <a:t>スーパーキャビテーション超高速核魚雷</a:t>
            </a:r>
          </a:p>
        </p:txBody>
      </p:sp>
      <p:sp>
        <p:nvSpPr>
          <p:cNvPr id="25" name="テキスト ボックス 24">
            <a:extLst>
              <a:ext uri="{FF2B5EF4-FFF2-40B4-BE49-F238E27FC236}">
                <a16:creationId xmlns:a16="http://schemas.microsoft.com/office/drawing/2014/main" id="{A24948D6-6B27-4A7F-BB04-AB0AA7364F89}"/>
              </a:ext>
            </a:extLst>
          </p:cNvPr>
          <p:cNvSpPr txBox="1"/>
          <p:nvPr/>
        </p:nvSpPr>
        <p:spPr>
          <a:xfrm>
            <a:off x="4124263" y="6305552"/>
            <a:ext cx="3796870" cy="338554"/>
          </a:xfrm>
          <a:prstGeom prst="rect">
            <a:avLst/>
          </a:prstGeom>
          <a:noFill/>
        </p:spPr>
        <p:txBody>
          <a:bodyPr wrap="square">
            <a:spAutoFit/>
          </a:bodyPr>
          <a:lstStyle/>
          <a:p>
            <a:pPr algn="ctr"/>
            <a:r>
              <a:rPr lang="ja-JP" altLang="en-US" sz="1600" b="1" i="0" dirty="0">
                <a:effectLst/>
                <a:latin typeface="Meiryo UI" panose="020B0604030504040204" pitchFamily="50" charset="-128"/>
                <a:ea typeface="Meiryo UI" panose="020B0604030504040204" pitchFamily="50" charset="-128"/>
              </a:rPr>
              <a:t>液体金属</a:t>
            </a:r>
            <a:r>
              <a:rPr lang="en-US" altLang="ja-JP" sz="1600" b="1" i="0" dirty="0">
                <a:effectLst/>
                <a:latin typeface="Meiryo UI" panose="020B0604030504040204" pitchFamily="50" charset="-128"/>
                <a:ea typeface="Meiryo UI" panose="020B0604030504040204" pitchFamily="50" charset="-128"/>
              </a:rPr>
              <a:t>(</a:t>
            </a:r>
            <a:r>
              <a:rPr lang="ja-JP" altLang="en-US" sz="1600" b="1" i="0" dirty="0">
                <a:effectLst/>
                <a:latin typeface="Meiryo UI" panose="020B0604030504040204" pitchFamily="50" charset="-128"/>
                <a:ea typeface="Meiryo UI" panose="020B0604030504040204" pitchFamily="50" charset="-128"/>
              </a:rPr>
              <a:t>鉛ビスマス合金</a:t>
            </a:r>
            <a:r>
              <a:rPr lang="en-US" altLang="ja-JP" sz="1600" b="1" i="0" dirty="0">
                <a:effectLst/>
                <a:latin typeface="Meiryo UI" panose="020B0604030504040204" pitchFamily="50" charset="-128"/>
                <a:ea typeface="Meiryo UI" panose="020B0604030504040204" pitchFamily="50" charset="-128"/>
              </a:rPr>
              <a:t>)</a:t>
            </a:r>
            <a:r>
              <a:rPr lang="ja-JP" altLang="en-US" sz="1600" b="1" i="0" dirty="0">
                <a:effectLst/>
                <a:latin typeface="Meiryo UI" panose="020B0604030504040204" pitchFamily="50" charset="-128"/>
                <a:ea typeface="Meiryo UI" panose="020B0604030504040204" pitchFamily="50" charset="-128"/>
              </a:rPr>
              <a:t>冷却原子炉</a:t>
            </a:r>
            <a:endParaRPr lang="ja-JP" altLang="en-US" sz="1600" dirty="0"/>
          </a:p>
        </p:txBody>
      </p:sp>
    </p:spTree>
    <p:extLst>
      <p:ext uri="{BB962C8B-B14F-4D97-AF65-F5344CB8AC3E}">
        <p14:creationId xmlns:p14="http://schemas.microsoft.com/office/powerpoint/2010/main" val="16633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1274917" y="808613"/>
            <a:ext cx="10241335" cy="5760382"/>
            <a:chOff x="1021080" y="752855"/>
            <a:chExt cx="7690484" cy="4325620"/>
          </a:xfrm>
        </p:grpSpPr>
        <p:pic>
          <p:nvPicPr>
            <p:cNvPr id="7" name="object 7"/>
            <p:cNvPicPr/>
            <p:nvPr/>
          </p:nvPicPr>
          <p:blipFill>
            <a:blip r:embed="rId2" cstate="print"/>
            <a:stretch>
              <a:fillRect/>
            </a:stretch>
          </p:blipFill>
          <p:spPr>
            <a:xfrm>
              <a:off x="1021080" y="752855"/>
              <a:ext cx="7690091" cy="4325111"/>
            </a:xfrm>
            <a:prstGeom prst="rect">
              <a:avLst/>
            </a:prstGeom>
          </p:spPr>
        </p:pic>
        <p:pic>
          <p:nvPicPr>
            <p:cNvPr id="8" name="object 8"/>
            <p:cNvPicPr/>
            <p:nvPr/>
          </p:nvPicPr>
          <p:blipFill>
            <a:blip r:embed="rId3" cstate="print"/>
            <a:stretch>
              <a:fillRect/>
            </a:stretch>
          </p:blipFill>
          <p:spPr>
            <a:xfrm>
              <a:off x="4593336" y="3846576"/>
              <a:ext cx="472439" cy="134111"/>
            </a:xfrm>
            <a:prstGeom prst="rect">
              <a:avLst/>
            </a:prstGeom>
          </p:spPr>
        </p:pic>
        <p:pic>
          <p:nvPicPr>
            <p:cNvPr id="9" name="object 9"/>
            <p:cNvPicPr/>
            <p:nvPr/>
          </p:nvPicPr>
          <p:blipFill>
            <a:blip r:embed="rId3" cstate="print"/>
            <a:stretch>
              <a:fillRect/>
            </a:stretch>
          </p:blipFill>
          <p:spPr>
            <a:xfrm>
              <a:off x="5266944" y="3846576"/>
              <a:ext cx="472439" cy="134111"/>
            </a:xfrm>
            <a:prstGeom prst="rect">
              <a:avLst/>
            </a:prstGeom>
          </p:spPr>
        </p:pic>
        <p:pic>
          <p:nvPicPr>
            <p:cNvPr id="10" name="object 10"/>
            <p:cNvPicPr/>
            <p:nvPr/>
          </p:nvPicPr>
          <p:blipFill>
            <a:blip r:embed="rId4" cstate="print"/>
            <a:stretch>
              <a:fillRect/>
            </a:stretch>
          </p:blipFill>
          <p:spPr>
            <a:xfrm>
              <a:off x="6400800" y="1795271"/>
              <a:ext cx="542543" cy="454151"/>
            </a:xfrm>
            <a:prstGeom prst="rect">
              <a:avLst/>
            </a:prstGeom>
          </p:spPr>
        </p:pic>
        <p:sp>
          <p:nvSpPr>
            <p:cNvPr id="11" name="object 11"/>
            <p:cNvSpPr/>
            <p:nvPr/>
          </p:nvSpPr>
          <p:spPr>
            <a:xfrm>
              <a:off x="6477000" y="1871468"/>
              <a:ext cx="390525" cy="302260"/>
            </a:xfrm>
            <a:custGeom>
              <a:avLst/>
              <a:gdLst/>
              <a:ahLst/>
              <a:cxnLst/>
              <a:rect l="l" t="t" r="r" b="b"/>
              <a:pathLst>
                <a:path w="390525" h="302260">
                  <a:moveTo>
                    <a:pt x="390144" y="45250"/>
                  </a:moveTo>
                  <a:lnTo>
                    <a:pt x="374814" y="62864"/>
                  </a:lnTo>
                  <a:lnTo>
                    <a:pt x="333008" y="77247"/>
                  </a:lnTo>
                  <a:lnTo>
                    <a:pt x="271002" y="86944"/>
                  </a:lnTo>
                  <a:lnTo>
                    <a:pt x="195072" y="90500"/>
                  </a:lnTo>
                  <a:lnTo>
                    <a:pt x="119141" y="86944"/>
                  </a:lnTo>
                  <a:lnTo>
                    <a:pt x="57135" y="77247"/>
                  </a:lnTo>
                  <a:lnTo>
                    <a:pt x="15329" y="62864"/>
                  </a:lnTo>
                  <a:lnTo>
                    <a:pt x="0" y="45250"/>
                  </a:lnTo>
                  <a:lnTo>
                    <a:pt x="15329" y="27635"/>
                  </a:lnTo>
                  <a:lnTo>
                    <a:pt x="57135" y="13252"/>
                  </a:lnTo>
                  <a:lnTo>
                    <a:pt x="119141" y="3555"/>
                  </a:lnTo>
                  <a:lnTo>
                    <a:pt x="195072" y="0"/>
                  </a:lnTo>
                  <a:lnTo>
                    <a:pt x="271002" y="3555"/>
                  </a:lnTo>
                  <a:lnTo>
                    <a:pt x="333008" y="13252"/>
                  </a:lnTo>
                  <a:lnTo>
                    <a:pt x="374814" y="27635"/>
                  </a:lnTo>
                  <a:lnTo>
                    <a:pt x="390144" y="45250"/>
                  </a:lnTo>
                  <a:close/>
                </a:path>
                <a:path w="390525" h="302260">
                  <a:moveTo>
                    <a:pt x="390144" y="45250"/>
                  </a:moveTo>
                  <a:lnTo>
                    <a:pt x="390144" y="256514"/>
                  </a:lnTo>
                  <a:lnTo>
                    <a:pt x="374814" y="274121"/>
                  </a:lnTo>
                  <a:lnTo>
                    <a:pt x="333008" y="288501"/>
                  </a:lnTo>
                  <a:lnTo>
                    <a:pt x="271002" y="298196"/>
                  </a:lnTo>
                  <a:lnTo>
                    <a:pt x="195072" y="301752"/>
                  </a:lnTo>
                  <a:lnTo>
                    <a:pt x="119141" y="298196"/>
                  </a:lnTo>
                  <a:lnTo>
                    <a:pt x="57135" y="288501"/>
                  </a:lnTo>
                  <a:lnTo>
                    <a:pt x="15329" y="274121"/>
                  </a:lnTo>
                  <a:lnTo>
                    <a:pt x="0" y="256514"/>
                  </a:lnTo>
                  <a:lnTo>
                    <a:pt x="0" y="45250"/>
                  </a:lnTo>
                </a:path>
              </a:pathLst>
            </a:custGeom>
            <a:ln w="12192">
              <a:solidFill>
                <a:srgbClr val="000000"/>
              </a:solidFill>
            </a:ln>
          </p:spPr>
          <p:txBody>
            <a:bodyPr wrap="square" lIns="0" tIns="0" rIns="0" bIns="0" rtlCol="0"/>
            <a:lstStyle/>
            <a:p>
              <a:endParaRPr sz="2397"/>
            </a:p>
          </p:txBody>
        </p:sp>
      </p:grpSp>
      <p:sp>
        <p:nvSpPr>
          <p:cNvPr id="12" name="object 12"/>
          <p:cNvSpPr txBox="1"/>
          <p:nvPr/>
        </p:nvSpPr>
        <p:spPr>
          <a:xfrm>
            <a:off x="8542460" y="2437362"/>
            <a:ext cx="513293" cy="169130"/>
          </a:xfrm>
          <a:prstGeom prst="rect">
            <a:avLst/>
          </a:prstGeom>
        </p:spPr>
        <p:txBody>
          <a:bodyPr vert="horz" wrap="square" lIns="0" tIns="15221" rIns="0" bIns="0" rtlCol="0">
            <a:spAutoFit/>
          </a:bodyPr>
          <a:lstStyle/>
          <a:p>
            <a:pPr marL="16913">
              <a:spcBef>
                <a:spcPts val="120"/>
              </a:spcBef>
            </a:pPr>
            <a:r>
              <a:rPr sz="999" spc="-13" dirty="0">
                <a:solidFill>
                  <a:srgbClr val="FFFFFF"/>
                </a:solidFill>
                <a:latin typeface="Meiryo UI"/>
                <a:cs typeface="Meiryo UI"/>
              </a:rPr>
              <a:t>Storage</a:t>
            </a:r>
            <a:endParaRPr sz="999">
              <a:latin typeface="Meiryo UI"/>
              <a:cs typeface="Meiryo UI"/>
            </a:endParaRPr>
          </a:p>
        </p:txBody>
      </p:sp>
      <p:grpSp>
        <p:nvGrpSpPr>
          <p:cNvPr id="13" name="object 13"/>
          <p:cNvGrpSpPr/>
          <p:nvPr/>
        </p:nvGrpSpPr>
        <p:grpSpPr>
          <a:xfrm>
            <a:off x="426588" y="1121155"/>
            <a:ext cx="755141" cy="5212418"/>
            <a:chOff x="384047" y="987551"/>
            <a:chExt cx="567055" cy="3914140"/>
          </a:xfrm>
        </p:grpSpPr>
        <p:pic>
          <p:nvPicPr>
            <p:cNvPr id="14" name="object 14"/>
            <p:cNvPicPr/>
            <p:nvPr/>
          </p:nvPicPr>
          <p:blipFill>
            <a:blip r:embed="rId5" cstate="print"/>
            <a:stretch>
              <a:fillRect/>
            </a:stretch>
          </p:blipFill>
          <p:spPr>
            <a:xfrm>
              <a:off x="493776" y="987551"/>
              <a:ext cx="371855" cy="3913631"/>
            </a:xfrm>
            <a:prstGeom prst="rect">
              <a:avLst/>
            </a:prstGeom>
          </p:spPr>
        </p:pic>
        <p:sp>
          <p:nvSpPr>
            <p:cNvPr id="15" name="object 15"/>
            <p:cNvSpPr/>
            <p:nvPr/>
          </p:nvSpPr>
          <p:spPr>
            <a:xfrm>
              <a:off x="384047" y="2170175"/>
              <a:ext cx="567055" cy="295910"/>
            </a:xfrm>
            <a:custGeom>
              <a:avLst/>
              <a:gdLst/>
              <a:ahLst/>
              <a:cxnLst/>
              <a:rect l="l" t="t" r="r" b="b"/>
              <a:pathLst>
                <a:path w="567055" h="295910">
                  <a:moveTo>
                    <a:pt x="566928" y="0"/>
                  </a:moveTo>
                  <a:lnTo>
                    <a:pt x="0" y="0"/>
                  </a:lnTo>
                  <a:lnTo>
                    <a:pt x="0" y="295656"/>
                  </a:lnTo>
                  <a:lnTo>
                    <a:pt x="566928" y="295656"/>
                  </a:lnTo>
                  <a:lnTo>
                    <a:pt x="566928" y="0"/>
                  </a:lnTo>
                  <a:close/>
                </a:path>
              </a:pathLst>
            </a:custGeom>
            <a:solidFill>
              <a:srgbClr val="FFFFFF">
                <a:alpha val="72941"/>
              </a:srgbClr>
            </a:solidFill>
          </p:spPr>
          <p:txBody>
            <a:bodyPr wrap="square" lIns="0" tIns="0" rIns="0" bIns="0" rtlCol="0"/>
            <a:lstStyle/>
            <a:p>
              <a:endParaRPr sz="2397"/>
            </a:p>
          </p:txBody>
        </p:sp>
      </p:grpSp>
      <p:sp>
        <p:nvSpPr>
          <p:cNvPr id="16" name="object 16"/>
          <p:cNvSpPr txBox="1"/>
          <p:nvPr/>
        </p:nvSpPr>
        <p:spPr>
          <a:xfrm>
            <a:off x="426588" y="2696044"/>
            <a:ext cx="755141" cy="185274"/>
          </a:xfrm>
          <a:prstGeom prst="rect">
            <a:avLst/>
          </a:prstGeom>
          <a:solidFill>
            <a:srgbClr val="FFFFFF">
              <a:alpha val="72941"/>
            </a:srgbClr>
          </a:solidFill>
        </p:spPr>
        <p:txBody>
          <a:bodyPr vert="horz" wrap="square" lIns="0" tIns="43972" rIns="0" bIns="0" rtlCol="0">
            <a:spAutoFit/>
          </a:bodyPr>
          <a:lstStyle/>
          <a:p>
            <a:pPr marL="127690">
              <a:lnSpc>
                <a:spcPts val="1185"/>
              </a:lnSpc>
              <a:spcBef>
                <a:spcPts val="346"/>
              </a:spcBef>
            </a:pPr>
            <a:r>
              <a:rPr sz="999" spc="-27" dirty="0">
                <a:latin typeface="Meiryo UI"/>
                <a:cs typeface="Meiryo UI"/>
              </a:rPr>
              <a:t>静止軌道</a:t>
            </a:r>
            <a:endParaRPr sz="999">
              <a:latin typeface="Meiryo UI"/>
              <a:cs typeface="Meiryo UI"/>
            </a:endParaRPr>
          </a:p>
        </p:txBody>
      </p:sp>
      <p:sp>
        <p:nvSpPr>
          <p:cNvPr id="17" name="object 17"/>
          <p:cNvSpPr txBox="1"/>
          <p:nvPr/>
        </p:nvSpPr>
        <p:spPr>
          <a:xfrm>
            <a:off x="426588" y="2890602"/>
            <a:ext cx="755141" cy="157175"/>
          </a:xfrm>
          <a:prstGeom prst="rect">
            <a:avLst/>
          </a:prstGeom>
          <a:solidFill>
            <a:srgbClr val="FFFFFF">
              <a:alpha val="72941"/>
            </a:srgbClr>
          </a:solidFill>
        </p:spPr>
        <p:txBody>
          <a:bodyPr vert="horz" wrap="square" lIns="0" tIns="3382" rIns="0" bIns="0" rtlCol="0">
            <a:spAutoFit/>
          </a:bodyPr>
          <a:lstStyle/>
          <a:p>
            <a:pPr marL="71033">
              <a:spcBef>
                <a:spcPts val="27"/>
              </a:spcBef>
            </a:pPr>
            <a:r>
              <a:rPr sz="999" spc="-13" dirty="0">
                <a:latin typeface="Meiryo UI"/>
                <a:cs typeface="Meiryo UI"/>
              </a:rPr>
              <a:t>36,000km</a:t>
            </a:r>
            <a:endParaRPr sz="999">
              <a:latin typeface="Meiryo UI"/>
              <a:cs typeface="Meiryo UI"/>
            </a:endParaRPr>
          </a:p>
        </p:txBody>
      </p:sp>
      <p:sp>
        <p:nvSpPr>
          <p:cNvPr id="18" name="object 18"/>
          <p:cNvSpPr txBox="1"/>
          <p:nvPr/>
        </p:nvSpPr>
        <p:spPr>
          <a:xfrm>
            <a:off x="438765" y="4084217"/>
            <a:ext cx="755141" cy="351066"/>
          </a:xfrm>
          <a:prstGeom prst="rect">
            <a:avLst/>
          </a:prstGeom>
          <a:solidFill>
            <a:srgbClr val="FFFFFF">
              <a:alpha val="72941"/>
            </a:srgbClr>
          </a:solidFill>
        </p:spPr>
        <p:txBody>
          <a:bodyPr vert="horz" wrap="square" lIns="0" tIns="43125" rIns="0" bIns="0" rtlCol="0">
            <a:spAutoFit/>
          </a:bodyPr>
          <a:lstStyle/>
          <a:p>
            <a:pPr algn="ctr">
              <a:spcBef>
                <a:spcPts val="338"/>
              </a:spcBef>
            </a:pPr>
            <a:r>
              <a:rPr sz="999" spc="-33" dirty="0">
                <a:latin typeface="Meiryo UI"/>
                <a:cs typeface="Meiryo UI"/>
              </a:rPr>
              <a:t>低軌道</a:t>
            </a:r>
            <a:endParaRPr sz="999">
              <a:latin typeface="Meiryo UI"/>
              <a:cs typeface="Meiryo UI"/>
            </a:endParaRPr>
          </a:p>
          <a:p>
            <a:pPr marL="2537" algn="ctr">
              <a:spcBef>
                <a:spcPts val="13"/>
              </a:spcBef>
            </a:pPr>
            <a:r>
              <a:rPr sz="999" spc="-13" dirty="0">
                <a:latin typeface="Meiryo UI"/>
                <a:cs typeface="Meiryo UI"/>
              </a:rPr>
              <a:t>～1,000km</a:t>
            </a:r>
            <a:endParaRPr sz="999">
              <a:latin typeface="Meiryo UI"/>
              <a:cs typeface="Meiryo UI"/>
            </a:endParaRPr>
          </a:p>
        </p:txBody>
      </p:sp>
      <p:sp>
        <p:nvSpPr>
          <p:cNvPr id="19" name="object 19"/>
          <p:cNvSpPr txBox="1"/>
          <p:nvPr/>
        </p:nvSpPr>
        <p:spPr>
          <a:xfrm>
            <a:off x="426588" y="5070551"/>
            <a:ext cx="755141" cy="350214"/>
          </a:xfrm>
          <a:prstGeom prst="rect">
            <a:avLst/>
          </a:prstGeom>
          <a:solidFill>
            <a:srgbClr val="FFFFFF">
              <a:alpha val="72941"/>
            </a:srgbClr>
          </a:solidFill>
        </p:spPr>
        <p:txBody>
          <a:bodyPr vert="horz" wrap="square" lIns="0" tIns="42281" rIns="0" bIns="0" rtlCol="0">
            <a:spAutoFit/>
          </a:bodyPr>
          <a:lstStyle/>
          <a:p>
            <a:pPr marL="846" algn="ctr">
              <a:spcBef>
                <a:spcPts val="333"/>
              </a:spcBef>
            </a:pPr>
            <a:r>
              <a:rPr sz="999" spc="-33" dirty="0">
                <a:latin typeface="Meiryo UI"/>
                <a:cs typeface="Meiryo UI"/>
              </a:rPr>
              <a:t>大気圏</a:t>
            </a:r>
            <a:endParaRPr sz="999">
              <a:latin typeface="Meiryo UI"/>
              <a:cs typeface="Meiryo UI"/>
            </a:endParaRPr>
          </a:p>
          <a:p>
            <a:pPr marL="7611" algn="ctr">
              <a:spcBef>
                <a:spcPts val="13"/>
              </a:spcBef>
            </a:pPr>
            <a:r>
              <a:rPr sz="999" spc="-13" dirty="0">
                <a:latin typeface="Meiryo UI"/>
                <a:cs typeface="Meiryo UI"/>
              </a:rPr>
              <a:t>20-</a:t>
            </a:r>
            <a:r>
              <a:rPr sz="999" spc="-27" dirty="0">
                <a:latin typeface="Meiryo UI"/>
                <a:cs typeface="Meiryo UI"/>
              </a:rPr>
              <a:t>50km</a:t>
            </a:r>
            <a:endParaRPr sz="999">
              <a:latin typeface="Meiryo UI"/>
              <a:cs typeface="Meiryo UI"/>
            </a:endParaRPr>
          </a:p>
        </p:txBody>
      </p:sp>
      <p:sp>
        <p:nvSpPr>
          <p:cNvPr id="20" name="object 20"/>
          <p:cNvSpPr txBox="1"/>
          <p:nvPr/>
        </p:nvSpPr>
        <p:spPr>
          <a:xfrm>
            <a:off x="446884" y="5691579"/>
            <a:ext cx="755141" cy="274157"/>
          </a:xfrm>
          <a:prstGeom prst="rect">
            <a:avLst/>
          </a:prstGeom>
          <a:solidFill>
            <a:srgbClr val="FFFFFF">
              <a:alpha val="72941"/>
            </a:srgbClr>
          </a:solidFill>
        </p:spPr>
        <p:txBody>
          <a:bodyPr vert="horz" wrap="square" lIns="0" tIns="119233" rIns="0" bIns="0" rtlCol="0">
            <a:spAutoFit/>
          </a:bodyPr>
          <a:lstStyle/>
          <a:p>
            <a:pPr marL="250306">
              <a:spcBef>
                <a:spcPts val="939"/>
              </a:spcBef>
            </a:pPr>
            <a:r>
              <a:rPr sz="999" spc="-40" dirty="0">
                <a:latin typeface="Meiryo UI"/>
                <a:cs typeface="Meiryo UI"/>
              </a:rPr>
              <a:t>地上</a:t>
            </a:r>
            <a:endParaRPr sz="999">
              <a:latin typeface="Meiryo UI"/>
              <a:cs typeface="Meiryo UI"/>
            </a:endParaRPr>
          </a:p>
        </p:txBody>
      </p:sp>
      <p:sp>
        <p:nvSpPr>
          <p:cNvPr id="21" name="object 21"/>
          <p:cNvSpPr txBox="1"/>
          <p:nvPr/>
        </p:nvSpPr>
        <p:spPr>
          <a:xfrm>
            <a:off x="175865" y="3118834"/>
            <a:ext cx="204030" cy="1170342"/>
          </a:xfrm>
          <a:prstGeom prst="rect">
            <a:avLst/>
          </a:prstGeom>
        </p:spPr>
        <p:txBody>
          <a:bodyPr vert="eaVert" wrap="square" lIns="0" tIns="0" rIns="0" bIns="0" rtlCol="0">
            <a:spAutoFit/>
          </a:bodyPr>
          <a:lstStyle/>
          <a:p>
            <a:pPr marL="16913">
              <a:lnSpc>
                <a:spcPct val="65000"/>
              </a:lnSpc>
            </a:pPr>
            <a:r>
              <a:rPr sz="1798" b="1" dirty="0">
                <a:solidFill>
                  <a:srgbClr val="FFFFFF"/>
                </a:solidFill>
                <a:latin typeface="Meiryo UI"/>
                <a:cs typeface="Meiryo UI"/>
              </a:rPr>
              <a:t>活動エリア</a:t>
            </a:r>
            <a:endParaRPr sz="1798">
              <a:latin typeface="Meiryo UI"/>
              <a:cs typeface="Meiryo UI"/>
            </a:endParaRPr>
          </a:p>
        </p:txBody>
      </p:sp>
      <p:sp>
        <p:nvSpPr>
          <p:cNvPr id="22" name="object 22"/>
          <p:cNvSpPr txBox="1"/>
          <p:nvPr/>
        </p:nvSpPr>
        <p:spPr>
          <a:xfrm>
            <a:off x="426588" y="1466170"/>
            <a:ext cx="755141" cy="339339"/>
          </a:xfrm>
          <a:prstGeom prst="rect">
            <a:avLst/>
          </a:prstGeom>
          <a:solidFill>
            <a:srgbClr val="FFFFFF">
              <a:alpha val="72941"/>
            </a:srgbClr>
          </a:solidFill>
        </p:spPr>
        <p:txBody>
          <a:bodyPr vert="horz" wrap="square" lIns="0" tIns="56657" rIns="0" bIns="0" rtlCol="0">
            <a:spAutoFit/>
          </a:bodyPr>
          <a:lstStyle/>
          <a:p>
            <a:pPr marL="846" algn="ctr">
              <a:lnSpc>
                <a:spcPts val="1052"/>
              </a:lnSpc>
              <a:spcBef>
                <a:spcPts val="446"/>
              </a:spcBef>
            </a:pPr>
            <a:r>
              <a:rPr sz="932" spc="-7" dirty="0">
                <a:latin typeface="Meiryo UI"/>
                <a:cs typeface="Meiryo UI"/>
              </a:rPr>
              <a:t>月</a:t>
            </a:r>
            <a:endParaRPr sz="932">
              <a:latin typeface="Meiryo UI"/>
              <a:cs typeface="Meiryo UI"/>
            </a:endParaRPr>
          </a:p>
          <a:p>
            <a:pPr algn="ctr">
              <a:lnSpc>
                <a:spcPts val="1052"/>
              </a:lnSpc>
            </a:pPr>
            <a:r>
              <a:rPr sz="932" spc="-13" dirty="0">
                <a:latin typeface="Meiryo UI"/>
                <a:cs typeface="Meiryo UI"/>
              </a:rPr>
              <a:t>38万</a:t>
            </a:r>
            <a:r>
              <a:rPr sz="932" spc="-47" dirty="0">
                <a:latin typeface="Meiryo UI"/>
                <a:cs typeface="Meiryo UI"/>
              </a:rPr>
              <a:t>km</a:t>
            </a:r>
            <a:endParaRPr sz="932">
              <a:latin typeface="Meiryo UI"/>
              <a:cs typeface="Meiryo UI"/>
            </a:endParaRPr>
          </a:p>
        </p:txBody>
      </p:sp>
      <p:sp>
        <p:nvSpPr>
          <p:cNvPr id="23" name="object 23"/>
          <p:cNvSpPr txBox="1"/>
          <p:nvPr/>
        </p:nvSpPr>
        <p:spPr>
          <a:xfrm>
            <a:off x="3817183" y="5931947"/>
            <a:ext cx="2114902" cy="233055"/>
          </a:xfrm>
          <a:prstGeom prst="rect">
            <a:avLst/>
          </a:prstGeom>
        </p:spPr>
        <p:txBody>
          <a:bodyPr vert="horz" wrap="square" lIns="0" tIns="17758" rIns="0" bIns="0" rtlCol="0">
            <a:spAutoFit/>
          </a:bodyPr>
          <a:lstStyle/>
          <a:p>
            <a:pPr marL="16913">
              <a:spcBef>
                <a:spcPts val="140"/>
              </a:spcBef>
            </a:pPr>
            <a:r>
              <a:rPr sz="1398" b="1" dirty="0">
                <a:solidFill>
                  <a:srgbClr val="FFFFFF"/>
                </a:solidFill>
                <a:latin typeface="Meiryo UI"/>
                <a:cs typeface="Meiryo UI"/>
              </a:rPr>
              <a:t>B5G/6G</a:t>
            </a:r>
            <a:r>
              <a:rPr sz="1398" b="1" spc="-20" dirty="0">
                <a:solidFill>
                  <a:srgbClr val="FFFFFF"/>
                </a:solidFill>
                <a:latin typeface="Meiryo UI"/>
                <a:cs typeface="Meiryo UI"/>
              </a:rPr>
              <a:t>, 地上ネットワーク</a:t>
            </a:r>
            <a:endParaRPr sz="1398">
              <a:latin typeface="Meiryo UI"/>
              <a:cs typeface="Meiryo UI"/>
            </a:endParaRPr>
          </a:p>
        </p:txBody>
      </p:sp>
      <p:sp>
        <p:nvSpPr>
          <p:cNvPr id="24" name="object 24"/>
          <p:cNvSpPr txBox="1"/>
          <p:nvPr/>
        </p:nvSpPr>
        <p:spPr>
          <a:xfrm>
            <a:off x="7446423" y="5931947"/>
            <a:ext cx="2114902" cy="233055"/>
          </a:xfrm>
          <a:prstGeom prst="rect">
            <a:avLst/>
          </a:prstGeom>
        </p:spPr>
        <p:txBody>
          <a:bodyPr vert="horz" wrap="square" lIns="0" tIns="17758" rIns="0" bIns="0" rtlCol="0">
            <a:spAutoFit/>
          </a:bodyPr>
          <a:lstStyle/>
          <a:p>
            <a:pPr marL="16913">
              <a:spcBef>
                <a:spcPts val="140"/>
              </a:spcBef>
            </a:pPr>
            <a:r>
              <a:rPr sz="1398" b="1" dirty="0">
                <a:solidFill>
                  <a:srgbClr val="FFFFFF"/>
                </a:solidFill>
                <a:latin typeface="Meiryo UI"/>
                <a:cs typeface="Meiryo UI"/>
              </a:rPr>
              <a:t>B5G/6G</a:t>
            </a:r>
            <a:r>
              <a:rPr sz="1398" b="1" spc="-20" dirty="0">
                <a:solidFill>
                  <a:srgbClr val="FFFFFF"/>
                </a:solidFill>
                <a:latin typeface="Meiryo UI"/>
                <a:cs typeface="Meiryo UI"/>
              </a:rPr>
              <a:t>, 地上ネットワーク</a:t>
            </a:r>
            <a:endParaRPr sz="1398">
              <a:latin typeface="Meiryo UI"/>
              <a:cs typeface="Meiryo UI"/>
            </a:endParaRPr>
          </a:p>
        </p:txBody>
      </p:sp>
      <p:sp>
        <p:nvSpPr>
          <p:cNvPr id="25" name="object 25"/>
          <p:cNvSpPr txBox="1"/>
          <p:nvPr/>
        </p:nvSpPr>
        <p:spPr>
          <a:xfrm>
            <a:off x="1890317" y="4846623"/>
            <a:ext cx="716242" cy="233055"/>
          </a:xfrm>
          <a:prstGeom prst="rect">
            <a:avLst/>
          </a:prstGeom>
        </p:spPr>
        <p:txBody>
          <a:bodyPr vert="horz" wrap="square" lIns="0" tIns="17758" rIns="0" bIns="0" rtlCol="0">
            <a:spAutoFit/>
          </a:bodyPr>
          <a:lstStyle/>
          <a:p>
            <a:pPr marL="16913">
              <a:spcBef>
                <a:spcPts val="140"/>
              </a:spcBef>
            </a:pPr>
            <a:r>
              <a:rPr sz="1398" b="1" spc="-13" dirty="0">
                <a:solidFill>
                  <a:srgbClr val="FFFFFF"/>
                </a:solidFill>
                <a:latin typeface="Meiryo UI"/>
                <a:cs typeface="Meiryo UI"/>
              </a:rPr>
              <a:t>IoT</a:t>
            </a:r>
            <a:r>
              <a:rPr sz="1398" b="1" spc="-33" dirty="0">
                <a:solidFill>
                  <a:srgbClr val="FFFFFF"/>
                </a:solidFill>
                <a:latin typeface="Meiryo UI"/>
                <a:cs typeface="Meiryo UI"/>
              </a:rPr>
              <a:t>衛星</a:t>
            </a:r>
            <a:endParaRPr sz="1398">
              <a:latin typeface="Meiryo UI"/>
              <a:cs typeface="Meiryo UI"/>
            </a:endParaRPr>
          </a:p>
        </p:txBody>
      </p:sp>
      <p:sp>
        <p:nvSpPr>
          <p:cNvPr id="26" name="object 26"/>
          <p:cNvSpPr txBox="1"/>
          <p:nvPr/>
        </p:nvSpPr>
        <p:spPr>
          <a:xfrm>
            <a:off x="2754922" y="4736610"/>
            <a:ext cx="1555946" cy="217724"/>
          </a:xfrm>
          <a:prstGeom prst="rect">
            <a:avLst/>
          </a:prstGeom>
        </p:spPr>
        <p:txBody>
          <a:bodyPr vert="horz" wrap="square" lIns="0" tIns="22832" rIns="0" bIns="0" rtlCol="0">
            <a:spAutoFit/>
          </a:bodyPr>
          <a:lstStyle/>
          <a:p>
            <a:pPr marL="16913">
              <a:spcBef>
                <a:spcPts val="180"/>
              </a:spcBef>
            </a:pPr>
            <a:r>
              <a:rPr sz="1265" b="1" spc="-7" dirty="0">
                <a:solidFill>
                  <a:srgbClr val="FFFFFF"/>
                </a:solidFill>
                <a:latin typeface="Meiryo UI"/>
                <a:cs typeface="Meiryo UI"/>
              </a:rPr>
              <a:t>リモートセンシング衛星</a:t>
            </a:r>
            <a:endParaRPr sz="1265">
              <a:latin typeface="Meiryo UI"/>
              <a:cs typeface="Meiryo UI"/>
            </a:endParaRPr>
          </a:p>
        </p:txBody>
      </p:sp>
      <p:sp>
        <p:nvSpPr>
          <p:cNvPr id="27" name="object 27"/>
          <p:cNvSpPr txBox="1"/>
          <p:nvPr/>
        </p:nvSpPr>
        <p:spPr>
          <a:xfrm>
            <a:off x="5743045" y="4689995"/>
            <a:ext cx="2371125" cy="233055"/>
          </a:xfrm>
          <a:prstGeom prst="rect">
            <a:avLst/>
          </a:prstGeom>
        </p:spPr>
        <p:txBody>
          <a:bodyPr vert="horz" wrap="square" lIns="0" tIns="17758" rIns="0" bIns="0" rtlCol="0">
            <a:spAutoFit/>
          </a:bodyPr>
          <a:lstStyle/>
          <a:p>
            <a:pPr marL="16913">
              <a:spcBef>
                <a:spcPts val="140"/>
              </a:spcBef>
            </a:pPr>
            <a:r>
              <a:rPr sz="1398" b="1" dirty="0">
                <a:solidFill>
                  <a:srgbClr val="FFFFFF"/>
                </a:solidFill>
                <a:latin typeface="Meiryo UI"/>
                <a:cs typeface="Meiryo UI"/>
              </a:rPr>
              <a:t>HAPS(</a:t>
            </a:r>
            <a:r>
              <a:rPr sz="1398" b="1" spc="-27" dirty="0">
                <a:solidFill>
                  <a:srgbClr val="FFFFFF"/>
                </a:solidFill>
                <a:latin typeface="Meiryo UI"/>
                <a:cs typeface="Meiryo UI"/>
              </a:rPr>
              <a:t>高高度プラットフォーム)</a:t>
            </a:r>
            <a:endParaRPr sz="1398">
              <a:latin typeface="Meiryo UI"/>
              <a:cs typeface="Meiryo UI"/>
            </a:endParaRPr>
          </a:p>
        </p:txBody>
      </p:sp>
      <p:sp>
        <p:nvSpPr>
          <p:cNvPr id="28" name="object 28"/>
          <p:cNvSpPr/>
          <p:nvPr/>
        </p:nvSpPr>
        <p:spPr>
          <a:xfrm>
            <a:off x="4020822" y="5888438"/>
            <a:ext cx="859998" cy="0"/>
          </a:xfrm>
          <a:custGeom>
            <a:avLst/>
            <a:gdLst/>
            <a:ahLst/>
            <a:cxnLst/>
            <a:rect l="l" t="t" r="r" b="b"/>
            <a:pathLst>
              <a:path w="645795">
                <a:moveTo>
                  <a:pt x="0" y="0"/>
                </a:moveTo>
                <a:lnTo>
                  <a:pt x="645337" y="0"/>
                </a:lnTo>
              </a:path>
            </a:pathLst>
          </a:custGeom>
          <a:ln w="39624">
            <a:solidFill>
              <a:srgbClr val="FFFFFF"/>
            </a:solidFill>
          </a:ln>
        </p:spPr>
        <p:txBody>
          <a:bodyPr wrap="square" lIns="0" tIns="0" rIns="0" bIns="0" rtlCol="0"/>
          <a:lstStyle/>
          <a:p>
            <a:endParaRPr sz="2397"/>
          </a:p>
        </p:txBody>
      </p:sp>
      <p:sp>
        <p:nvSpPr>
          <p:cNvPr id="29" name="object 29"/>
          <p:cNvSpPr txBox="1"/>
          <p:nvPr/>
        </p:nvSpPr>
        <p:spPr>
          <a:xfrm>
            <a:off x="4005659" y="5075563"/>
            <a:ext cx="1276045" cy="233055"/>
          </a:xfrm>
          <a:prstGeom prst="rect">
            <a:avLst/>
          </a:prstGeom>
        </p:spPr>
        <p:txBody>
          <a:bodyPr vert="horz" wrap="square" lIns="0" tIns="17758" rIns="0" bIns="0" rtlCol="0">
            <a:spAutoFit/>
          </a:bodyPr>
          <a:lstStyle/>
          <a:p>
            <a:pPr marL="16913">
              <a:spcBef>
                <a:spcPts val="140"/>
              </a:spcBef>
            </a:pPr>
            <a:r>
              <a:rPr sz="1398" b="1" spc="-13" dirty="0">
                <a:solidFill>
                  <a:srgbClr val="FFFFFF"/>
                </a:solidFill>
                <a:latin typeface="Meiryo UI"/>
                <a:cs typeface="Meiryo UI"/>
              </a:rPr>
              <a:t>携帯バックホール</a:t>
            </a:r>
            <a:endParaRPr sz="1398">
              <a:latin typeface="Meiryo UI"/>
              <a:cs typeface="Meiryo UI"/>
            </a:endParaRPr>
          </a:p>
        </p:txBody>
      </p:sp>
      <p:sp>
        <p:nvSpPr>
          <p:cNvPr id="30" name="object 30"/>
          <p:cNvSpPr txBox="1"/>
          <p:nvPr/>
        </p:nvSpPr>
        <p:spPr>
          <a:xfrm>
            <a:off x="10398664" y="2472534"/>
            <a:ext cx="614768" cy="233055"/>
          </a:xfrm>
          <a:prstGeom prst="rect">
            <a:avLst/>
          </a:prstGeom>
        </p:spPr>
        <p:txBody>
          <a:bodyPr vert="horz" wrap="square" lIns="0" tIns="17758" rIns="0" bIns="0" rtlCol="0">
            <a:spAutoFit/>
          </a:bodyPr>
          <a:lstStyle/>
          <a:p>
            <a:pPr marL="16913">
              <a:spcBef>
                <a:spcPts val="140"/>
              </a:spcBef>
            </a:pPr>
            <a:r>
              <a:rPr sz="1398" b="1" dirty="0">
                <a:solidFill>
                  <a:srgbClr val="FFFFFF"/>
                </a:solidFill>
                <a:latin typeface="Meiryo UI"/>
                <a:cs typeface="Meiryo UI"/>
              </a:rPr>
              <a:t>AI</a:t>
            </a:r>
            <a:r>
              <a:rPr sz="1398" b="1" spc="-33" dirty="0">
                <a:solidFill>
                  <a:srgbClr val="FFFFFF"/>
                </a:solidFill>
                <a:latin typeface="Meiryo UI"/>
                <a:cs typeface="Meiryo UI"/>
              </a:rPr>
              <a:t>分析</a:t>
            </a:r>
            <a:endParaRPr sz="1398">
              <a:latin typeface="Meiryo UI"/>
              <a:cs typeface="Meiryo UI"/>
            </a:endParaRPr>
          </a:p>
        </p:txBody>
      </p:sp>
      <p:sp>
        <p:nvSpPr>
          <p:cNvPr id="32" name="object 32"/>
          <p:cNvSpPr txBox="1"/>
          <p:nvPr/>
        </p:nvSpPr>
        <p:spPr>
          <a:xfrm>
            <a:off x="8070017" y="3036959"/>
            <a:ext cx="694255" cy="233055"/>
          </a:xfrm>
          <a:prstGeom prst="rect">
            <a:avLst/>
          </a:prstGeom>
        </p:spPr>
        <p:txBody>
          <a:bodyPr vert="horz" wrap="square" lIns="0" tIns="17758" rIns="0" bIns="0" rtlCol="0">
            <a:spAutoFit/>
          </a:bodyPr>
          <a:lstStyle/>
          <a:p>
            <a:pPr marL="16913">
              <a:spcBef>
                <a:spcPts val="140"/>
              </a:spcBef>
            </a:pPr>
            <a:r>
              <a:rPr sz="1398" b="1" dirty="0">
                <a:solidFill>
                  <a:srgbClr val="FFFFFF"/>
                </a:solidFill>
                <a:latin typeface="Meiryo UI"/>
                <a:cs typeface="Meiryo UI"/>
              </a:rPr>
              <a:t>通信</a:t>
            </a:r>
            <a:r>
              <a:rPr sz="1398" b="1" dirty="0">
                <a:solidFill>
                  <a:srgbClr val="FFFFFF"/>
                </a:solidFill>
                <a:latin typeface="Arial"/>
                <a:cs typeface="Arial"/>
              </a:rPr>
              <a:t>(</a:t>
            </a:r>
            <a:r>
              <a:rPr sz="1398" b="1" dirty="0">
                <a:solidFill>
                  <a:srgbClr val="FFFFFF"/>
                </a:solidFill>
                <a:latin typeface="ＭＳ Ｐゴシック"/>
                <a:cs typeface="ＭＳ Ｐゴシック"/>
              </a:rPr>
              <a:t>光</a:t>
            </a:r>
            <a:r>
              <a:rPr sz="1398" b="1" spc="-67" dirty="0">
                <a:solidFill>
                  <a:srgbClr val="FFFFFF"/>
                </a:solidFill>
                <a:latin typeface="Arial"/>
                <a:cs typeface="Arial"/>
              </a:rPr>
              <a:t>)</a:t>
            </a:r>
            <a:endParaRPr sz="1398">
              <a:latin typeface="Arial"/>
              <a:cs typeface="Arial"/>
            </a:endParaRPr>
          </a:p>
        </p:txBody>
      </p:sp>
      <p:sp>
        <p:nvSpPr>
          <p:cNvPr id="33" name="object 33"/>
          <p:cNvSpPr txBox="1"/>
          <p:nvPr/>
        </p:nvSpPr>
        <p:spPr>
          <a:xfrm>
            <a:off x="9888591" y="4603063"/>
            <a:ext cx="925957" cy="233055"/>
          </a:xfrm>
          <a:prstGeom prst="rect">
            <a:avLst/>
          </a:prstGeom>
        </p:spPr>
        <p:txBody>
          <a:bodyPr vert="horz" wrap="square" lIns="0" tIns="17758" rIns="0" bIns="0" rtlCol="0">
            <a:spAutoFit/>
          </a:bodyPr>
          <a:lstStyle/>
          <a:p>
            <a:pPr marL="16913">
              <a:spcBef>
                <a:spcPts val="140"/>
              </a:spcBef>
            </a:pPr>
            <a:r>
              <a:rPr sz="1398" b="1" spc="-13" dirty="0">
                <a:solidFill>
                  <a:srgbClr val="FFFFFF"/>
                </a:solidFill>
                <a:latin typeface="Meiryo UI"/>
                <a:cs typeface="Meiryo UI"/>
              </a:rPr>
              <a:t>通信(電波)</a:t>
            </a:r>
            <a:endParaRPr sz="1398">
              <a:latin typeface="Meiryo UI"/>
              <a:cs typeface="Meiryo UI"/>
            </a:endParaRPr>
          </a:p>
        </p:txBody>
      </p:sp>
      <p:sp>
        <p:nvSpPr>
          <p:cNvPr id="35" name="object 35"/>
          <p:cNvSpPr txBox="1"/>
          <p:nvPr/>
        </p:nvSpPr>
        <p:spPr>
          <a:xfrm>
            <a:off x="9157472" y="2091253"/>
            <a:ext cx="1481531" cy="279165"/>
          </a:xfrm>
          <a:prstGeom prst="rect">
            <a:avLst/>
          </a:prstGeom>
          <a:solidFill>
            <a:srgbClr val="FFC000"/>
          </a:solidFill>
        </p:spPr>
        <p:txBody>
          <a:bodyPr vert="horz" wrap="square" lIns="0" tIns="63422" rIns="0" bIns="0" rtlCol="0">
            <a:spAutoFit/>
          </a:bodyPr>
          <a:lstStyle/>
          <a:p>
            <a:pPr marL="121771">
              <a:spcBef>
                <a:spcPts val="499"/>
              </a:spcBef>
            </a:pPr>
            <a:r>
              <a:rPr sz="1398" b="1" spc="-20" dirty="0">
                <a:latin typeface="Meiryo UI"/>
                <a:cs typeface="Meiryo UI"/>
              </a:rPr>
              <a:t>宇宙データセンタ</a:t>
            </a:r>
            <a:endParaRPr sz="1398">
              <a:latin typeface="Meiryo UI"/>
              <a:cs typeface="Meiryo UI"/>
            </a:endParaRPr>
          </a:p>
        </p:txBody>
      </p:sp>
      <p:sp>
        <p:nvSpPr>
          <p:cNvPr id="36" name="object 36"/>
          <p:cNvSpPr txBox="1"/>
          <p:nvPr/>
        </p:nvSpPr>
        <p:spPr>
          <a:xfrm>
            <a:off x="2131362" y="5139555"/>
            <a:ext cx="1327628" cy="276602"/>
          </a:xfrm>
          <a:prstGeom prst="rect">
            <a:avLst/>
          </a:prstGeom>
          <a:solidFill>
            <a:srgbClr val="92D050"/>
          </a:solidFill>
        </p:spPr>
        <p:txBody>
          <a:bodyPr vert="horz" wrap="square" lIns="0" tIns="60884" rIns="0" bIns="0" rtlCol="0">
            <a:spAutoFit/>
          </a:bodyPr>
          <a:lstStyle/>
          <a:p>
            <a:pPr marL="120079">
              <a:spcBef>
                <a:spcPts val="478"/>
              </a:spcBef>
            </a:pPr>
            <a:r>
              <a:rPr sz="1398" b="1" spc="-27" dirty="0">
                <a:latin typeface="Meiryo UI"/>
                <a:cs typeface="Meiryo UI"/>
              </a:rPr>
              <a:t>宇宙センシング</a:t>
            </a:r>
            <a:endParaRPr sz="1398">
              <a:latin typeface="Meiryo UI"/>
              <a:cs typeface="Meiryo UI"/>
            </a:endParaRPr>
          </a:p>
        </p:txBody>
      </p:sp>
      <p:sp>
        <p:nvSpPr>
          <p:cNvPr id="37" name="object 37"/>
          <p:cNvSpPr txBox="1"/>
          <p:nvPr/>
        </p:nvSpPr>
        <p:spPr>
          <a:xfrm>
            <a:off x="5865632" y="3353599"/>
            <a:ext cx="1478148" cy="277456"/>
          </a:xfrm>
          <a:prstGeom prst="rect">
            <a:avLst/>
          </a:prstGeom>
          <a:solidFill>
            <a:srgbClr val="FFC000"/>
          </a:solidFill>
        </p:spPr>
        <p:txBody>
          <a:bodyPr vert="horz" wrap="square" lIns="0" tIns="61730" rIns="0" bIns="0" rtlCol="0">
            <a:spAutoFit/>
          </a:bodyPr>
          <a:lstStyle/>
          <a:p>
            <a:pPr marL="119234">
              <a:spcBef>
                <a:spcPts val="486"/>
              </a:spcBef>
            </a:pPr>
            <a:r>
              <a:rPr sz="1398" b="1" spc="-20" dirty="0">
                <a:latin typeface="Meiryo UI"/>
                <a:cs typeface="Meiryo UI"/>
              </a:rPr>
              <a:t>宇宙データセンタ</a:t>
            </a:r>
            <a:endParaRPr sz="1398">
              <a:latin typeface="Meiryo UI"/>
              <a:cs typeface="Meiryo UI"/>
            </a:endParaRPr>
          </a:p>
        </p:txBody>
      </p:sp>
      <p:sp>
        <p:nvSpPr>
          <p:cNvPr id="39" name="object 39"/>
          <p:cNvSpPr txBox="1"/>
          <p:nvPr/>
        </p:nvSpPr>
        <p:spPr>
          <a:xfrm>
            <a:off x="3500053" y="5385237"/>
            <a:ext cx="461710" cy="80341"/>
          </a:xfrm>
          <a:prstGeom prst="rect">
            <a:avLst/>
          </a:prstGeom>
        </p:spPr>
        <p:txBody>
          <a:bodyPr vert="horz" wrap="square" lIns="0" tIns="18604" rIns="0" bIns="0" rtlCol="0">
            <a:spAutoFit/>
          </a:bodyPr>
          <a:lstStyle/>
          <a:p>
            <a:pPr marL="16913">
              <a:spcBef>
                <a:spcPts val="146"/>
              </a:spcBef>
            </a:pPr>
            <a:r>
              <a:rPr sz="400" dirty="0">
                <a:latin typeface="Arial"/>
                <a:cs typeface="Arial"/>
              </a:rPr>
              <a:t>©</a:t>
            </a:r>
            <a:r>
              <a:rPr sz="400" spc="-7" dirty="0">
                <a:latin typeface="Arial"/>
                <a:cs typeface="Arial"/>
              </a:rPr>
              <a:t> </a:t>
            </a:r>
            <a:r>
              <a:rPr sz="400" dirty="0">
                <a:latin typeface="Arial"/>
                <a:cs typeface="Arial"/>
              </a:rPr>
              <a:t>Planet Labs</a:t>
            </a:r>
            <a:r>
              <a:rPr sz="400" spc="7" dirty="0">
                <a:latin typeface="Arial"/>
                <a:cs typeface="Arial"/>
              </a:rPr>
              <a:t> </a:t>
            </a:r>
            <a:r>
              <a:rPr sz="400" spc="-33" dirty="0">
                <a:latin typeface="Arial"/>
                <a:cs typeface="Arial"/>
              </a:rPr>
              <a:t>INC</a:t>
            </a:r>
            <a:endParaRPr sz="400">
              <a:latin typeface="Arial"/>
              <a:cs typeface="Arial"/>
            </a:endParaRPr>
          </a:p>
        </p:txBody>
      </p:sp>
      <p:sp>
        <p:nvSpPr>
          <p:cNvPr id="58" name="テキスト ボックス 57">
            <a:extLst>
              <a:ext uri="{FF2B5EF4-FFF2-40B4-BE49-F238E27FC236}">
                <a16:creationId xmlns:a16="http://schemas.microsoft.com/office/drawing/2014/main" id="{9365C983-C7F1-44F4-AAF9-E70E8EAB37B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大陸</a:t>
            </a:r>
            <a:r>
              <a:rPr lang="en-US" altLang="ja-JP" sz="2800" b="1" dirty="0">
                <a:solidFill>
                  <a:schemeClr val="bg1"/>
                </a:solidFill>
                <a:latin typeface="Meiryo UI" panose="020B0604030504040204" pitchFamily="50" charset="-128"/>
                <a:ea typeface="Meiryo UI" panose="020B0604030504040204" pitchFamily="50" charset="-128"/>
              </a:rPr>
              <a:t>DX</a:t>
            </a:r>
            <a:r>
              <a:rPr lang="ja-JP" altLang="en-US" sz="2800" b="1" dirty="0">
                <a:solidFill>
                  <a:schemeClr val="bg1"/>
                </a:solidFill>
                <a:latin typeface="Meiryo UI" panose="020B0604030504040204" pitchFamily="50" charset="-128"/>
                <a:ea typeface="Meiryo UI" panose="020B0604030504040204" pitchFamily="50" charset="-128"/>
              </a:rPr>
              <a:t>：ロシア＝中国の宇宙アセットの統合連携</a:t>
            </a:r>
            <a:endParaRPr lang="en-US" altLang="ja-JP" sz="2800" b="1" dirty="0">
              <a:solidFill>
                <a:schemeClr val="bg1"/>
              </a:solidFill>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72BD8567-D011-4307-9A3D-77EACF693802}"/>
              </a:ext>
            </a:extLst>
          </p:cNvPr>
          <p:cNvSpPr txBox="1"/>
          <p:nvPr/>
        </p:nvSpPr>
        <p:spPr>
          <a:xfrm>
            <a:off x="4576240" y="6602982"/>
            <a:ext cx="3108419"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（出所）総務省技術戦略委員会</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object 31">
            <a:extLst>
              <a:ext uri="{FF2B5EF4-FFF2-40B4-BE49-F238E27FC236}">
                <a16:creationId xmlns:a16="http://schemas.microsoft.com/office/drawing/2014/main" id="{6BAAA750-F7DB-4711-9D6B-7567EBD0A415}"/>
              </a:ext>
            </a:extLst>
          </p:cNvPr>
          <p:cNvGrpSpPr/>
          <p:nvPr/>
        </p:nvGrpSpPr>
        <p:grpSpPr>
          <a:xfrm>
            <a:off x="116542" y="5118043"/>
            <a:ext cx="6428740" cy="1626235"/>
            <a:chOff x="0" y="5216652"/>
            <a:chExt cx="6428740" cy="1626235"/>
          </a:xfrm>
        </p:grpSpPr>
        <p:pic>
          <p:nvPicPr>
            <p:cNvPr id="59" name="object 32">
              <a:extLst>
                <a:ext uri="{FF2B5EF4-FFF2-40B4-BE49-F238E27FC236}">
                  <a16:creationId xmlns:a16="http://schemas.microsoft.com/office/drawing/2014/main" id="{5C921EC4-C89B-49B3-ABA8-26E1A3376953}"/>
                </a:ext>
              </a:extLst>
            </p:cNvPr>
            <p:cNvPicPr/>
            <p:nvPr/>
          </p:nvPicPr>
          <p:blipFill>
            <a:blip r:embed="rId2" cstate="print"/>
            <a:stretch>
              <a:fillRect/>
            </a:stretch>
          </p:blipFill>
          <p:spPr>
            <a:xfrm>
              <a:off x="3467099" y="5216652"/>
              <a:ext cx="2961047" cy="1621515"/>
            </a:xfrm>
            <a:prstGeom prst="rect">
              <a:avLst/>
            </a:prstGeom>
          </p:spPr>
        </p:pic>
        <p:pic>
          <p:nvPicPr>
            <p:cNvPr id="60" name="object 33">
              <a:extLst>
                <a:ext uri="{FF2B5EF4-FFF2-40B4-BE49-F238E27FC236}">
                  <a16:creationId xmlns:a16="http://schemas.microsoft.com/office/drawing/2014/main" id="{5D5BCE33-087F-4142-9E3A-4633D1A6B6A1}"/>
                </a:ext>
              </a:extLst>
            </p:cNvPr>
            <p:cNvPicPr/>
            <p:nvPr/>
          </p:nvPicPr>
          <p:blipFill>
            <a:blip r:embed="rId3" cstate="print"/>
            <a:stretch>
              <a:fillRect/>
            </a:stretch>
          </p:blipFill>
          <p:spPr>
            <a:xfrm>
              <a:off x="0" y="5218176"/>
              <a:ext cx="3401643" cy="1624615"/>
            </a:xfrm>
            <a:prstGeom prst="rect">
              <a:avLst/>
            </a:prstGeom>
          </p:spPr>
        </p:pic>
      </p:grpSp>
      <p:sp>
        <p:nvSpPr>
          <p:cNvPr id="61" name="object 34">
            <a:extLst>
              <a:ext uri="{FF2B5EF4-FFF2-40B4-BE49-F238E27FC236}">
                <a16:creationId xmlns:a16="http://schemas.microsoft.com/office/drawing/2014/main" id="{1CB78309-728C-4508-9C99-715BE12A3366}"/>
              </a:ext>
            </a:extLst>
          </p:cNvPr>
          <p:cNvSpPr txBox="1"/>
          <p:nvPr/>
        </p:nvSpPr>
        <p:spPr>
          <a:xfrm>
            <a:off x="877394" y="6432029"/>
            <a:ext cx="537845" cy="330835"/>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UD Digi Kyokasho NK-B" panose="02020700000000000000" pitchFamily="18" charset="-128"/>
                <a:ea typeface="UD Digi Kyokasho NK-B" panose="02020700000000000000" pitchFamily="18" charset="-128"/>
                <a:cs typeface="ＭＳ ゴシック"/>
              </a:rPr>
              <a:t>合肥</a:t>
            </a:r>
            <a:endParaRPr sz="2000" dirty="0">
              <a:latin typeface="UD Digi Kyokasho NK-B" panose="02020700000000000000" pitchFamily="18" charset="-128"/>
              <a:ea typeface="UD Digi Kyokasho NK-B" panose="02020700000000000000" pitchFamily="18" charset="-128"/>
              <a:cs typeface="ＭＳ ゴシック"/>
            </a:endParaRPr>
          </a:p>
        </p:txBody>
      </p:sp>
      <p:sp>
        <p:nvSpPr>
          <p:cNvPr id="62" name="object 35">
            <a:extLst>
              <a:ext uri="{FF2B5EF4-FFF2-40B4-BE49-F238E27FC236}">
                <a16:creationId xmlns:a16="http://schemas.microsoft.com/office/drawing/2014/main" id="{0112DC8D-5CFB-4CA2-9DB1-C4EFA7855DCD}"/>
              </a:ext>
            </a:extLst>
          </p:cNvPr>
          <p:cNvSpPr txBox="1"/>
          <p:nvPr/>
        </p:nvSpPr>
        <p:spPr>
          <a:xfrm>
            <a:off x="4070013" y="6425844"/>
            <a:ext cx="537845"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chemeClr val="bg1"/>
                </a:solidFill>
                <a:latin typeface="UD Digi Kyokasho NK-B" panose="02020700000000000000" pitchFamily="18" charset="-128"/>
                <a:ea typeface="UD Digi Kyokasho NK-B" panose="02020700000000000000" pitchFamily="18" charset="-128"/>
                <a:cs typeface="ＭＳ ゴシック"/>
              </a:rPr>
              <a:t>済南</a:t>
            </a:r>
            <a:endParaRPr sz="2000" dirty="0">
              <a:solidFill>
                <a:schemeClr val="bg1"/>
              </a:solidFill>
              <a:latin typeface="UD Digi Kyokasho NK-B" panose="02020700000000000000" pitchFamily="18" charset="-128"/>
              <a:ea typeface="UD Digi Kyokasho NK-B" panose="02020700000000000000" pitchFamily="18" charset="-128"/>
              <a:cs typeface="ＭＳ ゴシック"/>
            </a:endParaRPr>
          </a:p>
        </p:txBody>
      </p:sp>
      <p:sp>
        <p:nvSpPr>
          <p:cNvPr id="63" name="object 36">
            <a:extLst>
              <a:ext uri="{FF2B5EF4-FFF2-40B4-BE49-F238E27FC236}">
                <a16:creationId xmlns:a16="http://schemas.microsoft.com/office/drawing/2014/main" id="{2863492F-2290-4446-921D-D04051AFBFC8}"/>
              </a:ext>
            </a:extLst>
          </p:cNvPr>
          <p:cNvSpPr txBox="1"/>
          <p:nvPr/>
        </p:nvSpPr>
        <p:spPr>
          <a:xfrm>
            <a:off x="1432528" y="6450188"/>
            <a:ext cx="1733331" cy="289182"/>
          </a:xfrm>
          <a:prstGeom prst="rect">
            <a:avLst/>
          </a:prstGeom>
        </p:spPr>
        <p:txBody>
          <a:bodyPr vert="horz" wrap="square" lIns="0" tIns="12065" rIns="0" bIns="0" rtlCol="0">
            <a:spAutoFit/>
          </a:bodyPr>
          <a:lstStyle/>
          <a:p>
            <a:pPr marL="12700">
              <a:lnSpc>
                <a:spcPct val="100000"/>
              </a:lnSpc>
              <a:spcBef>
                <a:spcPts val="95"/>
              </a:spcBef>
            </a:pPr>
            <a:r>
              <a:rPr b="1" spc="5" dirty="0" err="1">
                <a:latin typeface="UD Digi Kyokasho NK-B" panose="02020700000000000000" pitchFamily="18" charset="-128"/>
                <a:ea typeface="UD Digi Kyokasho NK-B" panose="02020700000000000000" pitchFamily="18" charset="-128"/>
                <a:cs typeface="ＭＳ ゴシック"/>
              </a:rPr>
              <a:t>量子</a:t>
            </a:r>
            <a:r>
              <a:rPr b="1" spc="-5" dirty="0" err="1">
                <a:latin typeface="UD Digi Kyokasho NK-B" panose="02020700000000000000" pitchFamily="18" charset="-128"/>
                <a:ea typeface="UD Digi Kyokasho NK-B" panose="02020700000000000000" pitchFamily="18" charset="-128"/>
                <a:cs typeface="ＭＳ ゴシック"/>
              </a:rPr>
              <a:t>ネ</a:t>
            </a:r>
            <a:r>
              <a:rPr b="1" spc="5" dirty="0" err="1">
                <a:latin typeface="UD Digi Kyokasho NK-B" panose="02020700000000000000" pitchFamily="18" charset="-128"/>
                <a:ea typeface="UD Digi Kyokasho NK-B" panose="02020700000000000000" pitchFamily="18" charset="-128"/>
                <a:cs typeface="ＭＳ ゴシック"/>
              </a:rPr>
              <a:t>ッ</a:t>
            </a:r>
            <a:r>
              <a:rPr b="1" spc="-5" dirty="0" err="1">
                <a:latin typeface="UD Digi Kyokasho NK-B" panose="02020700000000000000" pitchFamily="18" charset="-128"/>
                <a:ea typeface="UD Digi Kyokasho NK-B" panose="02020700000000000000" pitchFamily="18" charset="-128"/>
                <a:cs typeface="ＭＳ ゴシック"/>
              </a:rPr>
              <a:t>トワ</a:t>
            </a:r>
            <a:r>
              <a:rPr b="1" spc="5" dirty="0" err="1">
                <a:latin typeface="UD Digi Kyokasho NK-B" panose="02020700000000000000" pitchFamily="18" charset="-128"/>
                <a:ea typeface="UD Digi Kyokasho NK-B" panose="02020700000000000000" pitchFamily="18" charset="-128"/>
                <a:cs typeface="ＭＳ ゴシック"/>
              </a:rPr>
              <a:t>ー</a:t>
            </a:r>
            <a:r>
              <a:rPr b="1" spc="-15" dirty="0" err="1">
                <a:latin typeface="UD Digi Kyokasho NK-B" panose="02020700000000000000" pitchFamily="18" charset="-128"/>
                <a:ea typeface="UD Digi Kyokasho NK-B" panose="02020700000000000000" pitchFamily="18" charset="-128"/>
                <a:cs typeface="ＭＳ ゴシック"/>
              </a:rPr>
              <a:t>ク</a:t>
            </a:r>
            <a:endParaRPr dirty="0">
              <a:latin typeface="UD Digi Kyokasho NK-B" panose="02020700000000000000" pitchFamily="18" charset="-128"/>
              <a:ea typeface="UD Digi Kyokasho NK-B" panose="02020700000000000000" pitchFamily="18" charset="-128"/>
              <a:cs typeface="ＭＳ ゴシック"/>
            </a:endParaRPr>
          </a:p>
        </p:txBody>
      </p:sp>
      <p:pic>
        <p:nvPicPr>
          <p:cNvPr id="70" name="object 6">
            <a:extLst>
              <a:ext uri="{FF2B5EF4-FFF2-40B4-BE49-F238E27FC236}">
                <a16:creationId xmlns:a16="http://schemas.microsoft.com/office/drawing/2014/main" id="{42ABA65A-89CD-4CA8-A514-44B83FDFBA7A}"/>
              </a:ext>
            </a:extLst>
          </p:cNvPr>
          <p:cNvPicPr/>
          <p:nvPr/>
        </p:nvPicPr>
        <p:blipFill>
          <a:blip r:embed="rId4" cstate="print"/>
          <a:stretch>
            <a:fillRect/>
          </a:stretch>
        </p:blipFill>
        <p:spPr>
          <a:xfrm>
            <a:off x="114054" y="991785"/>
            <a:ext cx="5887687" cy="4094585"/>
          </a:xfrm>
          <a:prstGeom prst="rect">
            <a:avLst/>
          </a:prstGeom>
        </p:spPr>
      </p:pic>
      <p:sp>
        <p:nvSpPr>
          <p:cNvPr id="71" name="object 12">
            <a:extLst>
              <a:ext uri="{FF2B5EF4-FFF2-40B4-BE49-F238E27FC236}">
                <a16:creationId xmlns:a16="http://schemas.microsoft.com/office/drawing/2014/main" id="{F3730355-B5AF-487A-BA1C-585FD70CCACF}"/>
              </a:ext>
            </a:extLst>
          </p:cNvPr>
          <p:cNvSpPr txBox="1"/>
          <p:nvPr/>
        </p:nvSpPr>
        <p:spPr>
          <a:xfrm>
            <a:off x="203554" y="1091538"/>
            <a:ext cx="4404305" cy="641842"/>
          </a:xfrm>
          <a:prstGeom prst="rect">
            <a:avLst/>
          </a:prstGeom>
        </p:spPr>
        <p:txBody>
          <a:bodyPr vert="horz" wrap="square" lIns="0" tIns="13335" rIns="0" bIns="0" rtlCol="0">
            <a:spAutoFit/>
          </a:bodyPr>
          <a:lstStyle/>
          <a:p>
            <a:pPr marL="12700">
              <a:lnSpc>
                <a:spcPct val="100000"/>
              </a:lnSpc>
              <a:spcBef>
                <a:spcPts val="105"/>
              </a:spcBef>
            </a:pPr>
            <a:r>
              <a:rPr lang="ja-JP" altLang="en-US" sz="2000" spc="10" dirty="0">
                <a:solidFill>
                  <a:schemeClr val="bg1"/>
                </a:solidFill>
                <a:latin typeface="UD Digi Kyokasho NK-B" panose="02020700000000000000" pitchFamily="18" charset="-128"/>
                <a:ea typeface="UD Digi Kyokasho NK-B" panose="02020700000000000000" pitchFamily="18" charset="-128"/>
                <a:cs typeface="HG明朝B"/>
              </a:rPr>
              <a:t>量子暗号通信衛星</a:t>
            </a:r>
            <a:endParaRPr lang="en-US" altLang="ja-JP" sz="2000" spc="10" dirty="0">
              <a:solidFill>
                <a:schemeClr val="bg1"/>
              </a:solidFill>
              <a:latin typeface="UD Digi Kyokasho NK-B" panose="02020700000000000000" pitchFamily="18" charset="-128"/>
              <a:ea typeface="UD Digi Kyokasho NK-B" panose="02020700000000000000" pitchFamily="18" charset="-128"/>
              <a:cs typeface="HG明朝B"/>
            </a:endParaRPr>
          </a:p>
          <a:p>
            <a:pPr marL="12700">
              <a:lnSpc>
                <a:spcPct val="100000"/>
              </a:lnSpc>
              <a:spcBef>
                <a:spcPts val="105"/>
              </a:spcBef>
            </a:pPr>
            <a:r>
              <a:rPr lang="ja-JP" altLang="en-US" sz="2000" spc="10" dirty="0">
                <a:solidFill>
                  <a:schemeClr val="bg1"/>
                </a:solidFill>
                <a:latin typeface="UD Digi Kyokasho NK-B" panose="02020700000000000000" pitchFamily="18" charset="-128"/>
                <a:ea typeface="UD Digi Kyokasho NK-B" panose="02020700000000000000" pitchFamily="18" charset="-128"/>
                <a:cs typeface="HG明朝B"/>
              </a:rPr>
              <a:t>　　　</a:t>
            </a:r>
            <a:r>
              <a:rPr lang="en-US" altLang="ja-JP" sz="2000" spc="10" dirty="0">
                <a:solidFill>
                  <a:schemeClr val="bg1"/>
                </a:solidFill>
                <a:latin typeface="UD Digi Kyokasho NK-B" panose="02020700000000000000" pitchFamily="18" charset="-128"/>
                <a:ea typeface="UD Digi Kyokasho NK-B" panose="02020700000000000000" pitchFamily="18" charset="-128"/>
                <a:cs typeface="HG明朝B"/>
              </a:rPr>
              <a:t>『</a:t>
            </a:r>
            <a:r>
              <a:rPr lang="ja-JP" altLang="en-US" sz="2000" spc="10" dirty="0">
                <a:solidFill>
                  <a:schemeClr val="bg1"/>
                </a:solidFill>
                <a:latin typeface="UD Digi Kyokasho NK-B" panose="02020700000000000000" pitchFamily="18" charset="-128"/>
                <a:ea typeface="UD Digi Kyokasho NK-B" panose="02020700000000000000" pitchFamily="18" charset="-128"/>
                <a:cs typeface="HG明朝B"/>
              </a:rPr>
              <a:t>墨子号</a:t>
            </a:r>
            <a:r>
              <a:rPr lang="en-US" altLang="ja-JP" sz="2000" spc="10" dirty="0">
                <a:solidFill>
                  <a:schemeClr val="bg1"/>
                </a:solidFill>
                <a:latin typeface="UD Digi Kyokasho NK-B" panose="02020700000000000000" pitchFamily="18" charset="-128"/>
                <a:ea typeface="UD Digi Kyokasho NK-B" panose="02020700000000000000" pitchFamily="18" charset="-128"/>
                <a:cs typeface="HG明朝B"/>
              </a:rPr>
              <a:t>』</a:t>
            </a:r>
            <a:endParaRPr sz="2000" dirty="0">
              <a:solidFill>
                <a:schemeClr val="bg1"/>
              </a:solidFill>
              <a:latin typeface="UD Digi Kyokasho NK-B" panose="02020700000000000000" pitchFamily="18" charset="-128"/>
              <a:ea typeface="UD Digi Kyokasho NK-B" panose="02020700000000000000" pitchFamily="18" charset="-128"/>
              <a:cs typeface="HG明朝B"/>
            </a:endParaRPr>
          </a:p>
        </p:txBody>
      </p:sp>
      <p:grpSp>
        <p:nvGrpSpPr>
          <p:cNvPr id="72" name="object 3">
            <a:extLst>
              <a:ext uri="{FF2B5EF4-FFF2-40B4-BE49-F238E27FC236}">
                <a16:creationId xmlns:a16="http://schemas.microsoft.com/office/drawing/2014/main" id="{342A412E-76FF-434C-88DC-7BBBCEE1B9E4}"/>
              </a:ext>
            </a:extLst>
          </p:cNvPr>
          <p:cNvGrpSpPr/>
          <p:nvPr/>
        </p:nvGrpSpPr>
        <p:grpSpPr>
          <a:xfrm>
            <a:off x="6610144" y="5125122"/>
            <a:ext cx="2632468" cy="1594635"/>
            <a:chOff x="0" y="1377696"/>
            <a:chExt cx="9144000" cy="5141976"/>
          </a:xfrm>
        </p:grpSpPr>
        <p:pic>
          <p:nvPicPr>
            <p:cNvPr id="73" name="object 5">
              <a:extLst>
                <a:ext uri="{FF2B5EF4-FFF2-40B4-BE49-F238E27FC236}">
                  <a16:creationId xmlns:a16="http://schemas.microsoft.com/office/drawing/2014/main" id="{4C9FBB79-FF6D-4A5E-89B1-5132597E7E91}"/>
                </a:ext>
              </a:extLst>
            </p:cNvPr>
            <p:cNvPicPr/>
            <p:nvPr/>
          </p:nvPicPr>
          <p:blipFill>
            <a:blip r:embed="rId5" cstate="print"/>
            <a:stretch>
              <a:fillRect/>
            </a:stretch>
          </p:blipFill>
          <p:spPr>
            <a:xfrm>
              <a:off x="0" y="1377696"/>
              <a:ext cx="9144000" cy="5141976"/>
            </a:xfrm>
            <a:prstGeom prst="rect">
              <a:avLst/>
            </a:prstGeom>
          </p:spPr>
        </p:pic>
        <p:pic>
          <p:nvPicPr>
            <p:cNvPr id="74" name="object 6">
              <a:extLst>
                <a:ext uri="{FF2B5EF4-FFF2-40B4-BE49-F238E27FC236}">
                  <a16:creationId xmlns:a16="http://schemas.microsoft.com/office/drawing/2014/main" id="{0A7F799D-8466-437F-93E2-9E13CBD58E14}"/>
                </a:ext>
              </a:extLst>
            </p:cNvPr>
            <p:cNvPicPr/>
            <p:nvPr/>
          </p:nvPicPr>
          <p:blipFill>
            <a:blip r:embed="rId6" cstate="print"/>
            <a:stretch>
              <a:fillRect/>
            </a:stretch>
          </p:blipFill>
          <p:spPr>
            <a:xfrm>
              <a:off x="7200900" y="4576572"/>
              <a:ext cx="1943100" cy="1943100"/>
            </a:xfrm>
            <a:prstGeom prst="rect">
              <a:avLst/>
            </a:prstGeom>
          </p:spPr>
        </p:pic>
      </p:grpSp>
      <p:sp>
        <p:nvSpPr>
          <p:cNvPr id="75" name="object 12">
            <a:extLst>
              <a:ext uri="{FF2B5EF4-FFF2-40B4-BE49-F238E27FC236}">
                <a16:creationId xmlns:a16="http://schemas.microsoft.com/office/drawing/2014/main" id="{FB16A3DA-1F78-4C21-85B9-DD1797026D52}"/>
              </a:ext>
            </a:extLst>
          </p:cNvPr>
          <p:cNvSpPr txBox="1"/>
          <p:nvPr/>
        </p:nvSpPr>
        <p:spPr>
          <a:xfrm>
            <a:off x="6610145" y="6463284"/>
            <a:ext cx="2667044" cy="259686"/>
          </a:xfrm>
          <a:prstGeom prst="rect">
            <a:avLst/>
          </a:prstGeom>
        </p:spPr>
        <p:txBody>
          <a:bodyPr vert="horz" wrap="square" lIns="0" tIns="13335" rIns="0" bIns="0" rtlCol="0">
            <a:spAutoFit/>
          </a:bodyPr>
          <a:lstStyle/>
          <a:p>
            <a:pPr marL="12700" algn="ctr">
              <a:lnSpc>
                <a:spcPct val="100000"/>
              </a:lnSpc>
              <a:spcBef>
                <a:spcPts val="105"/>
              </a:spcBef>
            </a:pPr>
            <a:r>
              <a:rPr lang="ja-JP" altLang="en-US" sz="1600" spc="10" dirty="0">
                <a:solidFill>
                  <a:schemeClr val="bg1"/>
                </a:solidFill>
                <a:latin typeface="UD Digi Kyokasho NK-B" panose="02020700000000000000" pitchFamily="18" charset="-128"/>
                <a:ea typeface="UD Digi Kyokasho NK-B" panose="02020700000000000000" pitchFamily="18" charset="-128"/>
                <a:cs typeface="HG明朝B"/>
              </a:rPr>
              <a:t>量子応用研究センター</a:t>
            </a:r>
            <a:endParaRPr sz="1600" dirty="0">
              <a:solidFill>
                <a:schemeClr val="bg1"/>
              </a:solidFill>
              <a:latin typeface="UD Digi Kyokasho NK-B" panose="02020700000000000000" pitchFamily="18" charset="-128"/>
              <a:ea typeface="UD Digi Kyokasho NK-B" panose="02020700000000000000" pitchFamily="18" charset="-128"/>
              <a:cs typeface="HG明朝B"/>
            </a:endParaRPr>
          </a:p>
        </p:txBody>
      </p:sp>
      <p:sp>
        <p:nvSpPr>
          <p:cNvPr id="76" name="object 35">
            <a:extLst>
              <a:ext uri="{FF2B5EF4-FFF2-40B4-BE49-F238E27FC236}">
                <a16:creationId xmlns:a16="http://schemas.microsoft.com/office/drawing/2014/main" id="{F032DC37-6DE2-4CC3-BB24-3C01B8E0B3FF}"/>
              </a:ext>
            </a:extLst>
          </p:cNvPr>
          <p:cNvSpPr txBox="1"/>
          <p:nvPr/>
        </p:nvSpPr>
        <p:spPr>
          <a:xfrm>
            <a:off x="8695801" y="5125122"/>
            <a:ext cx="537845" cy="320601"/>
          </a:xfrm>
          <a:prstGeom prst="rect">
            <a:avLst/>
          </a:prstGeom>
        </p:spPr>
        <p:txBody>
          <a:bodyPr vert="horz" wrap="square" lIns="0" tIns="12700" rIns="0" bIns="0" rtlCol="0">
            <a:spAutoFit/>
          </a:bodyPr>
          <a:lstStyle/>
          <a:p>
            <a:pPr marL="12700">
              <a:lnSpc>
                <a:spcPct val="100000"/>
              </a:lnSpc>
              <a:spcBef>
                <a:spcPts val="100"/>
              </a:spcBef>
            </a:pPr>
            <a:r>
              <a:rPr lang="ja-JP" altLang="en-US" sz="2000" b="1" spc="5" dirty="0">
                <a:latin typeface="UD Digi Kyokasho NK-B" panose="02020700000000000000" pitchFamily="18" charset="-128"/>
                <a:ea typeface="UD Digi Kyokasho NK-B" panose="02020700000000000000" pitchFamily="18" charset="-128"/>
                <a:cs typeface="ＭＳ ゴシック"/>
              </a:rPr>
              <a:t>上海</a:t>
            </a:r>
            <a:endParaRPr sz="2000" dirty="0">
              <a:latin typeface="UD Digi Kyokasho NK-B" panose="02020700000000000000" pitchFamily="18" charset="-128"/>
              <a:ea typeface="UD Digi Kyokasho NK-B" panose="02020700000000000000" pitchFamily="18" charset="-128"/>
              <a:cs typeface="ＭＳ ゴシック"/>
            </a:endParaRPr>
          </a:p>
        </p:txBody>
      </p:sp>
      <p:sp>
        <p:nvSpPr>
          <p:cNvPr id="77" name="object 36">
            <a:extLst>
              <a:ext uri="{FF2B5EF4-FFF2-40B4-BE49-F238E27FC236}">
                <a16:creationId xmlns:a16="http://schemas.microsoft.com/office/drawing/2014/main" id="{3160C7F4-4784-4D5D-A1FB-B2A5B16BBD8C}"/>
              </a:ext>
            </a:extLst>
          </p:cNvPr>
          <p:cNvSpPr txBox="1"/>
          <p:nvPr/>
        </p:nvSpPr>
        <p:spPr>
          <a:xfrm>
            <a:off x="4607859" y="6458739"/>
            <a:ext cx="1733331" cy="289182"/>
          </a:xfrm>
          <a:prstGeom prst="rect">
            <a:avLst/>
          </a:prstGeom>
        </p:spPr>
        <p:txBody>
          <a:bodyPr vert="horz" wrap="square" lIns="0" tIns="12065" rIns="0" bIns="0" rtlCol="0">
            <a:spAutoFit/>
          </a:bodyPr>
          <a:lstStyle/>
          <a:p>
            <a:pPr marL="12700">
              <a:lnSpc>
                <a:spcPct val="100000"/>
              </a:lnSpc>
              <a:spcBef>
                <a:spcPts val="95"/>
              </a:spcBef>
            </a:pP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量子</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ネ</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ッ</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トワ</a:t>
            </a:r>
            <a:r>
              <a:rPr b="1" spc="5" dirty="0" err="1">
                <a:solidFill>
                  <a:schemeClr val="bg1"/>
                </a:solidFill>
                <a:latin typeface="UD Digi Kyokasho NK-B" panose="02020700000000000000" pitchFamily="18" charset="-128"/>
                <a:ea typeface="UD Digi Kyokasho NK-B" panose="02020700000000000000" pitchFamily="18" charset="-128"/>
                <a:cs typeface="ＭＳ ゴシック"/>
              </a:rPr>
              <a:t>ー</a:t>
            </a:r>
            <a:r>
              <a:rPr b="1" spc="-15" dirty="0" err="1">
                <a:solidFill>
                  <a:schemeClr val="bg1"/>
                </a:solidFill>
                <a:latin typeface="UD Digi Kyokasho NK-B" panose="02020700000000000000" pitchFamily="18" charset="-128"/>
                <a:ea typeface="UD Digi Kyokasho NK-B" panose="02020700000000000000" pitchFamily="18" charset="-128"/>
                <a:cs typeface="ＭＳ ゴシック"/>
              </a:rPr>
              <a:t>ク</a:t>
            </a:r>
            <a:endParaRPr dirty="0">
              <a:solidFill>
                <a:schemeClr val="bg1"/>
              </a:solidFill>
              <a:latin typeface="UD Digi Kyokasho NK-B" panose="02020700000000000000" pitchFamily="18" charset="-128"/>
              <a:ea typeface="UD Digi Kyokasho NK-B" panose="02020700000000000000" pitchFamily="18" charset="-128"/>
              <a:cs typeface="ＭＳ ゴシック"/>
            </a:endParaRPr>
          </a:p>
        </p:txBody>
      </p:sp>
      <p:sp>
        <p:nvSpPr>
          <p:cNvPr id="78" name="テキスト ボックス 77">
            <a:extLst>
              <a:ext uri="{FF2B5EF4-FFF2-40B4-BE49-F238E27FC236}">
                <a16:creationId xmlns:a16="http://schemas.microsoft.com/office/drawing/2014/main" id="{5CF6A3DA-7FF0-4C7C-8100-85F7B0C98E95}"/>
              </a:ext>
            </a:extLst>
          </p:cNvPr>
          <p:cNvSpPr txBox="1"/>
          <p:nvPr/>
        </p:nvSpPr>
        <p:spPr>
          <a:xfrm>
            <a:off x="9242613" y="1027243"/>
            <a:ext cx="2961048" cy="5447645"/>
          </a:xfrm>
          <a:prstGeom prst="rect">
            <a:avLst/>
          </a:prstGeom>
          <a:noFill/>
        </p:spPr>
        <p:txBody>
          <a:bodyPr wrap="square">
            <a:spAutoFit/>
          </a:bodyPr>
          <a:lstStyle/>
          <a:p>
            <a:r>
              <a:rPr lang="ja-JP" altLang="en-US" sz="1200" dirty="0">
                <a:latin typeface="游ゴシック" panose="020B0400000000000000" pitchFamily="50" charset="-128"/>
                <a:ea typeface="游ゴシック" panose="020B0400000000000000" pitchFamily="50" charset="-128"/>
              </a:rPr>
              <a:t>★玻色量子科技</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Bose Quantum</a:t>
            </a:r>
          </a:p>
          <a:p>
            <a:r>
              <a:rPr lang="ja-JP" altLang="en-US" sz="1200" dirty="0">
                <a:latin typeface="游ゴシック" panose="020B0400000000000000" pitchFamily="50" charset="-128"/>
                <a:ea typeface="游ゴシック" panose="020B0400000000000000" pitchFamily="50" charset="-128"/>
              </a:rPr>
              <a:t>★深圳昆峰量子科技有限公司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Kunfeng</a:t>
            </a:r>
            <a:r>
              <a:rPr lang="en-US" altLang="ja-JP" sz="1200" dirty="0">
                <a:latin typeface="游ゴシック" panose="020B0400000000000000" pitchFamily="50" charset="-128"/>
                <a:ea typeface="游ゴシック" panose="020B0400000000000000" pitchFamily="50" charset="-128"/>
              </a:rPr>
              <a:t> Quantum Technology</a:t>
            </a:r>
          </a:p>
          <a:p>
            <a:r>
              <a:rPr lang="ja-JP" altLang="en-US" sz="1200" dirty="0">
                <a:latin typeface="游ゴシック" panose="020B0400000000000000" pitchFamily="50" charset="-128"/>
                <a:ea typeface="游ゴシック" panose="020B0400000000000000" pitchFamily="50" charset="-128"/>
              </a:rPr>
              <a:t>★合肥本源量子计算科技有限责任公司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Origin Quantum Computing</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安徽问天量子科技</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Qasky</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国开启科量子技术</a:t>
            </a:r>
            <a:r>
              <a:rPr lang="en-US" altLang="ja-JP" sz="1200" b="1" dirty="0">
                <a:solidFill>
                  <a:srgbClr val="C00000"/>
                </a:solidFill>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北京</a:t>
            </a:r>
            <a:r>
              <a:rPr lang="en-US" altLang="ja-JP" sz="1200" b="1" dirty="0">
                <a:solidFill>
                  <a:srgbClr val="C00000"/>
                </a:solidFill>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Qike</a:t>
            </a:r>
            <a:r>
              <a:rPr lang="en-US" altLang="ja-JP" sz="1200" dirty="0">
                <a:latin typeface="游ゴシック" panose="020B0400000000000000" pitchFamily="50" charset="-128"/>
                <a:ea typeface="游ゴシック" panose="020B0400000000000000" pitchFamily="50" charset="-128"/>
              </a:rPr>
              <a:t> Quantum</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科大国盾量子技术股份有限公司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QuantumCTek</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★深圳量旋科技有限公司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SpinQ</a:t>
            </a:r>
            <a:endParaRPr lang="en-US" altLang="ja-JP"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★国仪量子</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合肥</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技术有限公司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CIQTEK</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华为技术有限公司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Huawei</a:t>
            </a:r>
          </a:p>
          <a:p>
            <a:r>
              <a:rPr lang="ja-JP" altLang="en-US" sz="1200" dirty="0">
                <a:latin typeface="游ゴシック" panose="020B0400000000000000" pitchFamily="50" charset="-128"/>
                <a:ea typeface="游ゴシック" panose="020B0400000000000000" pitchFamily="50" charset="-128"/>
              </a:rPr>
              <a:t>★百度公司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Baidu Search</a:t>
            </a:r>
          </a:p>
          <a:p>
            <a:r>
              <a:rPr lang="ja-JP" altLang="en-US" sz="1200" dirty="0">
                <a:latin typeface="游ゴシック" panose="020B0400000000000000" pitchFamily="50" charset="-128"/>
                <a:ea typeface="游ゴシック" panose="020B0400000000000000" pitchFamily="50" charset="-128"/>
              </a:rPr>
              <a:t>★腾讯量子实验室</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Tencent Quantum Lab</a:t>
            </a:r>
          </a:p>
          <a:p>
            <a:r>
              <a:rPr lang="ja-JP" altLang="en-US" sz="1200" dirty="0">
                <a:latin typeface="游ゴシック" panose="020B0400000000000000" pitchFamily="50" charset="-128"/>
                <a:ea typeface="游ゴシック" panose="020B0400000000000000" pitchFamily="50" charset="-128"/>
              </a:rPr>
              <a:t>★中兴通讯股份有限公司</a:t>
            </a:r>
          </a:p>
          <a:p>
            <a:r>
              <a:rPr lang="ja-JP" altLang="en-US" sz="1200" dirty="0">
                <a:latin typeface="游ゴシック" panose="020B0400000000000000" pitchFamily="50" charset="-128"/>
                <a:ea typeface="游ゴシック" panose="020B0400000000000000" pitchFamily="50" charset="-128"/>
              </a:rPr>
              <a:t> </a:t>
            </a:r>
            <a:r>
              <a:rPr lang="en-US" altLang="ja-JP" sz="1200" dirty="0">
                <a:latin typeface="游ゴシック" panose="020B0400000000000000" pitchFamily="50" charset="-128"/>
                <a:ea typeface="游ゴシック" panose="020B0400000000000000" pitchFamily="50" charset="-128"/>
              </a:rPr>
              <a:t>ZTE Corporation</a:t>
            </a: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国盾量子</a:t>
            </a:r>
            <a:endParaRPr lang="en-US" altLang="ja-JP" sz="1200" b="1" dirty="0">
              <a:solidFill>
                <a:srgbClr val="C00000"/>
              </a:solidFill>
              <a:latin typeface="游ゴシック" panose="020B0400000000000000" pitchFamily="50" charset="-128"/>
              <a:ea typeface="游ゴシック" panose="020B0400000000000000" pitchFamily="50" charset="-128"/>
            </a:endParaRPr>
          </a:p>
          <a:p>
            <a:r>
              <a:rPr lang="en-US" altLang="ja-JP" sz="1200" dirty="0">
                <a:latin typeface="游ゴシック" panose="020B0400000000000000" pitchFamily="50" charset="-128"/>
                <a:ea typeface="游ゴシック" panose="020B0400000000000000" pitchFamily="50" charset="-128"/>
              </a:rPr>
              <a:t> </a:t>
            </a:r>
            <a:r>
              <a:rPr lang="en-US" altLang="ja-JP" sz="1200" dirty="0" err="1">
                <a:latin typeface="游ゴシック" panose="020B0400000000000000" pitchFamily="50" charset="-128"/>
                <a:ea typeface="游ゴシック" panose="020B0400000000000000" pitchFamily="50" charset="-128"/>
              </a:rPr>
              <a:t>QuantumCTek</a:t>
            </a:r>
            <a:endParaRPr lang="ja-JP" altLang="en-US" sz="1200" dirty="0">
              <a:latin typeface="游ゴシック" panose="020B0400000000000000" pitchFamily="50" charset="-128"/>
              <a:ea typeface="游ゴシック" panose="020B0400000000000000" pitchFamily="50" charset="-128"/>
            </a:endParaRPr>
          </a:p>
          <a:p>
            <a:r>
              <a:rPr lang="ja-JP" altLang="en-US" sz="1200" dirty="0">
                <a:latin typeface="游ゴシック" panose="020B0400000000000000" pitchFamily="50" charset="-128"/>
                <a:ea typeface="游ゴシック" panose="020B0400000000000000" pitchFamily="50" charset="-128"/>
              </a:rPr>
              <a:t>★</a:t>
            </a:r>
            <a:r>
              <a:rPr lang="ja-JP" altLang="en-US" sz="1200" b="1" dirty="0">
                <a:solidFill>
                  <a:srgbClr val="C00000"/>
                </a:solidFill>
                <a:latin typeface="游ゴシック" panose="020B0400000000000000" pitchFamily="50" charset="-128"/>
                <a:ea typeface="游ゴシック" panose="020B0400000000000000" pitchFamily="50" charset="-128"/>
              </a:rPr>
              <a:t>上海量子</a:t>
            </a:r>
            <a:endParaRPr lang="en-US" altLang="ja-JP" sz="1200" b="1" dirty="0">
              <a:solidFill>
                <a:srgbClr val="C00000"/>
              </a:solidFill>
              <a:latin typeface="游ゴシック" panose="020B0400000000000000" pitchFamily="50" charset="-128"/>
              <a:ea typeface="游ゴシック" panose="020B0400000000000000" pitchFamily="50" charset="-128"/>
            </a:endParaRPr>
          </a:p>
          <a:p>
            <a:r>
              <a:rPr lang="en-US" altLang="ja-JP" sz="1200" dirty="0">
                <a:latin typeface="游ゴシック" panose="020B0400000000000000" pitchFamily="50" charset="-128"/>
                <a:ea typeface="游ゴシック" panose="020B0400000000000000" pitchFamily="50" charset="-128"/>
              </a:rPr>
              <a:t> Shanghai </a:t>
            </a:r>
            <a:r>
              <a:rPr lang="en-US" altLang="ja-JP" sz="1200" dirty="0" err="1">
                <a:latin typeface="游ゴシック" panose="020B0400000000000000" pitchFamily="50" charset="-128"/>
                <a:ea typeface="游ゴシック" panose="020B0400000000000000" pitchFamily="50" charset="-128"/>
              </a:rPr>
              <a:t>QuantumCTek</a:t>
            </a:r>
            <a:endParaRPr lang="ja-JP" altLang="en-US" sz="1200" dirty="0">
              <a:latin typeface="游ゴシック" panose="020B0400000000000000" pitchFamily="50" charset="-128"/>
              <a:ea typeface="游ゴシック" panose="020B0400000000000000" pitchFamily="50" charset="-128"/>
            </a:endParaRPr>
          </a:p>
        </p:txBody>
      </p:sp>
      <p:sp>
        <p:nvSpPr>
          <p:cNvPr id="81" name="object 36">
            <a:extLst>
              <a:ext uri="{FF2B5EF4-FFF2-40B4-BE49-F238E27FC236}">
                <a16:creationId xmlns:a16="http://schemas.microsoft.com/office/drawing/2014/main" id="{DCB3E4C5-102E-46F7-B636-F12C12CE8C34}"/>
              </a:ext>
            </a:extLst>
          </p:cNvPr>
          <p:cNvSpPr txBox="1"/>
          <p:nvPr/>
        </p:nvSpPr>
        <p:spPr>
          <a:xfrm>
            <a:off x="9657149" y="599168"/>
            <a:ext cx="2131975" cy="289182"/>
          </a:xfrm>
          <a:prstGeom prst="rect">
            <a:avLst/>
          </a:prstGeom>
        </p:spPr>
        <p:txBody>
          <a:bodyPr vert="horz" wrap="square" lIns="0" tIns="12065" rIns="0" bIns="0" rtlCol="0">
            <a:spAutoFit/>
          </a:bodyPr>
          <a:lstStyle/>
          <a:p>
            <a:pPr marL="12700">
              <a:lnSpc>
                <a:spcPct val="100000"/>
              </a:lnSpc>
              <a:spcBef>
                <a:spcPts val="95"/>
              </a:spcBef>
            </a:pPr>
            <a:r>
              <a:rPr lang="ja-JP" altLang="en-US" b="1" spc="5" dirty="0">
                <a:latin typeface="UD Digi Kyokasho NK-B" panose="02020700000000000000" pitchFamily="18" charset="-128"/>
                <a:ea typeface="UD Digi Kyokasho NK-B" panose="02020700000000000000" pitchFamily="18" charset="-128"/>
                <a:cs typeface="ＭＳ ゴシック"/>
              </a:rPr>
              <a:t>量子技術プレイヤー</a:t>
            </a:r>
            <a:endParaRPr dirty="0">
              <a:latin typeface="UD Digi Kyokasho NK-B" panose="02020700000000000000" pitchFamily="18" charset="-128"/>
              <a:ea typeface="UD Digi Kyokasho NK-B" panose="02020700000000000000" pitchFamily="18" charset="-128"/>
              <a:cs typeface="ＭＳ ゴシック"/>
            </a:endParaRPr>
          </a:p>
        </p:txBody>
      </p:sp>
      <p:pic>
        <p:nvPicPr>
          <p:cNvPr id="83" name="Picture 4" descr="中華人民共和国国旗">
            <a:extLst>
              <a:ext uri="{FF2B5EF4-FFF2-40B4-BE49-F238E27FC236}">
                <a16:creationId xmlns:a16="http://schemas.microsoft.com/office/drawing/2014/main" id="{8B877CD9-9B43-4353-88D5-EE0F9303B7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6533" y="1102463"/>
            <a:ext cx="925852" cy="619991"/>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1ED48CA4-9AE3-4EE9-839C-FF1FBE7C9CB1}"/>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ユーラシアに拡大する中国の量子暗号衛星システムと地上通信系</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32" name="object 15">
            <a:extLst>
              <a:ext uri="{FF2B5EF4-FFF2-40B4-BE49-F238E27FC236}">
                <a16:creationId xmlns:a16="http://schemas.microsoft.com/office/drawing/2014/main" id="{4AF86A0C-FFA0-42BD-9A02-72CB5462304F}"/>
              </a:ext>
            </a:extLst>
          </p:cNvPr>
          <p:cNvPicPr/>
          <p:nvPr/>
        </p:nvPicPr>
        <p:blipFill>
          <a:blip r:embed="rId8" cstate="print"/>
          <a:stretch>
            <a:fillRect/>
          </a:stretch>
        </p:blipFill>
        <p:spPr>
          <a:xfrm>
            <a:off x="6010708" y="869343"/>
            <a:ext cx="3222938" cy="4217027"/>
          </a:xfrm>
          <a:prstGeom prst="rect">
            <a:avLst/>
          </a:prstGeom>
        </p:spPr>
      </p:pic>
    </p:spTree>
    <p:extLst>
      <p:ext uri="{BB962C8B-B14F-4D97-AF65-F5344CB8AC3E}">
        <p14:creationId xmlns:p14="http://schemas.microsoft.com/office/powerpoint/2010/main" val="2722663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テキスト ボックス 57">
            <a:extLst>
              <a:ext uri="{FF2B5EF4-FFF2-40B4-BE49-F238E27FC236}">
                <a16:creationId xmlns:a16="http://schemas.microsoft.com/office/drawing/2014/main" id="{9365C983-C7F1-44F4-AAF9-E70E8EAB37B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ユーラシアを被覆する量子暗号ネットワーク</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pic>
        <p:nvPicPr>
          <p:cNvPr id="38" name="object 12">
            <a:extLst>
              <a:ext uri="{FF2B5EF4-FFF2-40B4-BE49-F238E27FC236}">
                <a16:creationId xmlns:a16="http://schemas.microsoft.com/office/drawing/2014/main" id="{047ED941-DE0F-44B8-8CF1-5747D71DCA83}"/>
              </a:ext>
            </a:extLst>
          </p:cNvPr>
          <p:cNvPicPr/>
          <p:nvPr/>
        </p:nvPicPr>
        <p:blipFill>
          <a:blip r:embed="rId2" cstate="print"/>
          <a:stretch>
            <a:fillRect/>
          </a:stretch>
        </p:blipFill>
        <p:spPr>
          <a:xfrm>
            <a:off x="877454" y="581893"/>
            <a:ext cx="10520219" cy="6239164"/>
          </a:xfrm>
          <a:prstGeom prst="rect">
            <a:avLst/>
          </a:prstGeom>
        </p:spPr>
      </p:pic>
    </p:spTree>
    <p:extLst>
      <p:ext uri="{BB962C8B-B14F-4D97-AF65-F5344CB8AC3E}">
        <p14:creationId xmlns:p14="http://schemas.microsoft.com/office/powerpoint/2010/main" val="342576812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テキスト ボックス 57">
            <a:extLst>
              <a:ext uri="{FF2B5EF4-FFF2-40B4-BE49-F238E27FC236}">
                <a16:creationId xmlns:a16="http://schemas.microsoft.com/office/drawing/2014/main" id="{9365C983-C7F1-44F4-AAF9-E70E8EAB37B0}"/>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ロシア中央銀行が国際決済に暗号資産利用</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8C56095E-7D3B-4230-A6B5-2F9D8BEE6052}"/>
              </a:ext>
            </a:extLst>
          </p:cNvPr>
          <p:cNvSpPr txBox="1"/>
          <p:nvPr/>
        </p:nvSpPr>
        <p:spPr>
          <a:xfrm>
            <a:off x="375660" y="3902284"/>
            <a:ext cx="11502304" cy="2800767"/>
          </a:xfrm>
          <a:custGeom>
            <a:avLst/>
            <a:gdLst>
              <a:gd name="connsiteX0" fmla="*/ 0 w 11502304"/>
              <a:gd name="connsiteY0" fmla="*/ 0 h 2800767"/>
              <a:gd name="connsiteX1" fmla="*/ 230046 w 11502304"/>
              <a:gd name="connsiteY1" fmla="*/ 0 h 2800767"/>
              <a:gd name="connsiteX2" fmla="*/ 460092 w 11502304"/>
              <a:gd name="connsiteY2" fmla="*/ 0 h 2800767"/>
              <a:gd name="connsiteX3" fmla="*/ 805161 w 11502304"/>
              <a:gd name="connsiteY3" fmla="*/ 0 h 2800767"/>
              <a:gd name="connsiteX4" fmla="*/ 1380276 w 11502304"/>
              <a:gd name="connsiteY4" fmla="*/ 0 h 2800767"/>
              <a:gd name="connsiteX5" fmla="*/ 1610323 w 11502304"/>
              <a:gd name="connsiteY5" fmla="*/ 0 h 2800767"/>
              <a:gd name="connsiteX6" fmla="*/ 1955392 w 11502304"/>
              <a:gd name="connsiteY6" fmla="*/ 0 h 2800767"/>
              <a:gd name="connsiteX7" fmla="*/ 2530507 w 11502304"/>
              <a:gd name="connsiteY7" fmla="*/ 0 h 2800767"/>
              <a:gd name="connsiteX8" fmla="*/ 2990599 w 11502304"/>
              <a:gd name="connsiteY8" fmla="*/ 0 h 2800767"/>
              <a:gd name="connsiteX9" fmla="*/ 3450691 w 11502304"/>
              <a:gd name="connsiteY9" fmla="*/ 0 h 2800767"/>
              <a:gd name="connsiteX10" fmla="*/ 4255852 w 11502304"/>
              <a:gd name="connsiteY10" fmla="*/ 0 h 2800767"/>
              <a:gd name="connsiteX11" fmla="*/ 5061014 w 11502304"/>
              <a:gd name="connsiteY11" fmla="*/ 0 h 2800767"/>
              <a:gd name="connsiteX12" fmla="*/ 5521106 w 11502304"/>
              <a:gd name="connsiteY12" fmla="*/ 0 h 2800767"/>
              <a:gd name="connsiteX13" fmla="*/ 5751152 w 11502304"/>
              <a:gd name="connsiteY13" fmla="*/ 0 h 2800767"/>
              <a:gd name="connsiteX14" fmla="*/ 5981198 w 11502304"/>
              <a:gd name="connsiteY14" fmla="*/ 0 h 2800767"/>
              <a:gd name="connsiteX15" fmla="*/ 6211244 w 11502304"/>
              <a:gd name="connsiteY15" fmla="*/ 0 h 2800767"/>
              <a:gd name="connsiteX16" fmla="*/ 6671336 w 11502304"/>
              <a:gd name="connsiteY16" fmla="*/ 0 h 2800767"/>
              <a:gd name="connsiteX17" fmla="*/ 7361475 w 11502304"/>
              <a:gd name="connsiteY17" fmla="*/ 0 h 2800767"/>
              <a:gd name="connsiteX18" fmla="*/ 7706544 w 11502304"/>
              <a:gd name="connsiteY18" fmla="*/ 0 h 2800767"/>
              <a:gd name="connsiteX19" fmla="*/ 8281659 w 11502304"/>
              <a:gd name="connsiteY19" fmla="*/ 0 h 2800767"/>
              <a:gd name="connsiteX20" fmla="*/ 8741751 w 11502304"/>
              <a:gd name="connsiteY20" fmla="*/ 0 h 2800767"/>
              <a:gd name="connsiteX21" fmla="*/ 9546912 w 11502304"/>
              <a:gd name="connsiteY21" fmla="*/ 0 h 2800767"/>
              <a:gd name="connsiteX22" fmla="*/ 10352074 w 11502304"/>
              <a:gd name="connsiteY22" fmla="*/ 0 h 2800767"/>
              <a:gd name="connsiteX23" fmla="*/ 11502304 w 11502304"/>
              <a:gd name="connsiteY23" fmla="*/ 0 h 2800767"/>
              <a:gd name="connsiteX24" fmla="*/ 11502304 w 11502304"/>
              <a:gd name="connsiteY24" fmla="*/ 588161 h 2800767"/>
              <a:gd name="connsiteX25" fmla="*/ 11502304 w 11502304"/>
              <a:gd name="connsiteY25" fmla="*/ 1064291 h 2800767"/>
              <a:gd name="connsiteX26" fmla="*/ 11502304 w 11502304"/>
              <a:gd name="connsiteY26" fmla="*/ 1568430 h 2800767"/>
              <a:gd name="connsiteX27" fmla="*/ 11502304 w 11502304"/>
              <a:gd name="connsiteY27" fmla="*/ 2128583 h 2800767"/>
              <a:gd name="connsiteX28" fmla="*/ 11502304 w 11502304"/>
              <a:gd name="connsiteY28" fmla="*/ 2800767 h 2800767"/>
              <a:gd name="connsiteX29" fmla="*/ 11272258 w 11502304"/>
              <a:gd name="connsiteY29" fmla="*/ 2800767 h 2800767"/>
              <a:gd name="connsiteX30" fmla="*/ 10697143 w 11502304"/>
              <a:gd name="connsiteY30" fmla="*/ 2800767 h 2800767"/>
              <a:gd name="connsiteX31" fmla="*/ 10467097 w 11502304"/>
              <a:gd name="connsiteY31" fmla="*/ 2800767 h 2800767"/>
              <a:gd name="connsiteX32" fmla="*/ 10007004 w 11502304"/>
              <a:gd name="connsiteY32" fmla="*/ 2800767 h 2800767"/>
              <a:gd name="connsiteX33" fmla="*/ 9661935 w 11502304"/>
              <a:gd name="connsiteY33" fmla="*/ 2800767 h 2800767"/>
              <a:gd name="connsiteX34" fmla="*/ 8971797 w 11502304"/>
              <a:gd name="connsiteY34" fmla="*/ 2800767 h 2800767"/>
              <a:gd name="connsiteX35" fmla="*/ 8741751 w 11502304"/>
              <a:gd name="connsiteY35" fmla="*/ 2800767 h 2800767"/>
              <a:gd name="connsiteX36" fmla="*/ 8396682 w 11502304"/>
              <a:gd name="connsiteY36" fmla="*/ 2800767 h 2800767"/>
              <a:gd name="connsiteX37" fmla="*/ 7936590 w 11502304"/>
              <a:gd name="connsiteY37" fmla="*/ 2800767 h 2800767"/>
              <a:gd name="connsiteX38" fmla="*/ 7476498 w 11502304"/>
              <a:gd name="connsiteY38" fmla="*/ 2800767 h 2800767"/>
              <a:gd name="connsiteX39" fmla="*/ 7246452 w 11502304"/>
              <a:gd name="connsiteY39" fmla="*/ 2800767 h 2800767"/>
              <a:gd name="connsiteX40" fmla="*/ 6786359 w 11502304"/>
              <a:gd name="connsiteY40" fmla="*/ 2800767 h 2800767"/>
              <a:gd name="connsiteX41" fmla="*/ 5981198 w 11502304"/>
              <a:gd name="connsiteY41" fmla="*/ 2800767 h 2800767"/>
              <a:gd name="connsiteX42" fmla="*/ 5751152 w 11502304"/>
              <a:gd name="connsiteY42" fmla="*/ 2800767 h 2800767"/>
              <a:gd name="connsiteX43" fmla="*/ 5406083 w 11502304"/>
              <a:gd name="connsiteY43" fmla="*/ 2800767 h 2800767"/>
              <a:gd name="connsiteX44" fmla="*/ 4945991 w 11502304"/>
              <a:gd name="connsiteY44" fmla="*/ 2800767 h 2800767"/>
              <a:gd name="connsiteX45" fmla="*/ 4255852 w 11502304"/>
              <a:gd name="connsiteY45" fmla="*/ 2800767 h 2800767"/>
              <a:gd name="connsiteX46" fmla="*/ 3450691 w 11502304"/>
              <a:gd name="connsiteY46" fmla="*/ 2800767 h 2800767"/>
              <a:gd name="connsiteX47" fmla="*/ 2990599 w 11502304"/>
              <a:gd name="connsiteY47" fmla="*/ 2800767 h 2800767"/>
              <a:gd name="connsiteX48" fmla="*/ 2760553 w 11502304"/>
              <a:gd name="connsiteY48" fmla="*/ 2800767 h 2800767"/>
              <a:gd name="connsiteX49" fmla="*/ 1955392 w 11502304"/>
              <a:gd name="connsiteY49" fmla="*/ 2800767 h 2800767"/>
              <a:gd name="connsiteX50" fmla="*/ 1265253 w 11502304"/>
              <a:gd name="connsiteY50" fmla="*/ 2800767 h 2800767"/>
              <a:gd name="connsiteX51" fmla="*/ 920184 w 11502304"/>
              <a:gd name="connsiteY51" fmla="*/ 2800767 h 2800767"/>
              <a:gd name="connsiteX52" fmla="*/ 0 w 11502304"/>
              <a:gd name="connsiteY52" fmla="*/ 2800767 h 2800767"/>
              <a:gd name="connsiteX53" fmla="*/ 0 w 11502304"/>
              <a:gd name="connsiteY53" fmla="*/ 2296629 h 2800767"/>
              <a:gd name="connsiteX54" fmla="*/ 0 w 11502304"/>
              <a:gd name="connsiteY54" fmla="*/ 1820499 h 2800767"/>
              <a:gd name="connsiteX55" fmla="*/ 0 w 11502304"/>
              <a:gd name="connsiteY55" fmla="*/ 1260345 h 2800767"/>
              <a:gd name="connsiteX56" fmla="*/ 0 w 11502304"/>
              <a:gd name="connsiteY56" fmla="*/ 672184 h 2800767"/>
              <a:gd name="connsiteX57" fmla="*/ 0 w 11502304"/>
              <a:gd name="connsiteY57" fmla="*/ 0 h 280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502304" h="2800767" fill="none" extrusionOk="0">
                <a:moveTo>
                  <a:pt x="0" y="0"/>
                </a:moveTo>
                <a:cubicBezTo>
                  <a:pt x="62280" y="-15911"/>
                  <a:pt x="115588" y="2913"/>
                  <a:pt x="230046" y="0"/>
                </a:cubicBezTo>
                <a:cubicBezTo>
                  <a:pt x="344504" y="-2913"/>
                  <a:pt x="399627" y="20140"/>
                  <a:pt x="460092" y="0"/>
                </a:cubicBezTo>
                <a:cubicBezTo>
                  <a:pt x="520557" y="-20140"/>
                  <a:pt x="729350" y="10100"/>
                  <a:pt x="805161" y="0"/>
                </a:cubicBezTo>
                <a:cubicBezTo>
                  <a:pt x="880972" y="-10100"/>
                  <a:pt x="1241974" y="11050"/>
                  <a:pt x="1380276" y="0"/>
                </a:cubicBezTo>
                <a:cubicBezTo>
                  <a:pt x="1518578" y="-11050"/>
                  <a:pt x="1501622" y="17505"/>
                  <a:pt x="1610323" y="0"/>
                </a:cubicBezTo>
                <a:cubicBezTo>
                  <a:pt x="1719024" y="-17505"/>
                  <a:pt x="1800357" y="28980"/>
                  <a:pt x="1955392" y="0"/>
                </a:cubicBezTo>
                <a:cubicBezTo>
                  <a:pt x="2110427" y="-28980"/>
                  <a:pt x="2277264" y="30126"/>
                  <a:pt x="2530507" y="0"/>
                </a:cubicBezTo>
                <a:cubicBezTo>
                  <a:pt x="2783750" y="-30126"/>
                  <a:pt x="2797446" y="14602"/>
                  <a:pt x="2990599" y="0"/>
                </a:cubicBezTo>
                <a:cubicBezTo>
                  <a:pt x="3183752" y="-14602"/>
                  <a:pt x="3285908" y="50791"/>
                  <a:pt x="3450691" y="0"/>
                </a:cubicBezTo>
                <a:cubicBezTo>
                  <a:pt x="3615474" y="-50791"/>
                  <a:pt x="3982706" y="75192"/>
                  <a:pt x="4255852" y="0"/>
                </a:cubicBezTo>
                <a:cubicBezTo>
                  <a:pt x="4528998" y="-75192"/>
                  <a:pt x="4881040" y="297"/>
                  <a:pt x="5061014" y="0"/>
                </a:cubicBezTo>
                <a:cubicBezTo>
                  <a:pt x="5240988" y="-297"/>
                  <a:pt x="5300763" y="7727"/>
                  <a:pt x="5521106" y="0"/>
                </a:cubicBezTo>
                <a:cubicBezTo>
                  <a:pt x="5741449" y="-7727"/>
                  <a:pt x="5693461" y="1769"/>
                  <a:pt x="5751152" y="0"/>
                </a:cubicBezTo>
                <a:cubicBezTo>
                  <a:pt x="5808843" y="-1769"/>
                  <a:pt x="5932318" y="5841"/>
                  <a:pt x="5981198" y="0"/>
                </a:cubicBezTo>
                <a:cubicBezTo>
                  <a:pt x="6030078" y="-5841"/>
                  <a:pt x="6128871" y="8822"/>
                  <a:pt x="6211244" y="0"/>
                </a:cubicBezTo>
                <a:cubicBezTo>
                  <a:pt x="6293617" y="-8822"/>
                  <a:pt x="6454351" y="12309"/>
                  <a:pt x="6671336" y="0"/>
                </a:cubicBezTo>
                <a:cubicBezTo>
                  <a:pt x="6888321" y="-12309"/>
                  <a:pt x="7053860" y="48817"/>
                  <a:pt x="7361475" y="0"/>
                </a:cubicBezTo>
                <a:cubicBezTo>
                  <a:pt x="7669090" y="-48817"/>
                  <a:pt x="7610700" y="37102"/>
                  <a:pt x="7706544" y="0"/>
                </a:cubicBezTo>
                <a:cubicBezTo>
                  <a:pt x="7802388" y="-37102"/>
                  <a:pt x="8007544" y="2672"/>
                  <a:pt x="8281659" y="0"/>
                </a:cubicBezTo>
                <a:cubicBezTo>
                  <a:pt x="8555775" y="-2672"/>
                  <a:pt x="8605308" y="52452"/>
                  <a:pt x="8741751" y="0"/>
                </a:cubicBezTo>
                <a:cubicBezTo>
                  <a:pt x="8878194" y="-52452"/>
                  <a:pt x="9374181" y="56605"/>
                  <a:pt x="9546912" y="0"/>
                </a:cubicBezTo>
                <a:cubicBezTo>
                  <a:pt x="9719643" y="-56605"/>
                  <a:pt x="9984002" y="84672"/>
                  <a:pt x="10352074" y="0"/>
                </a:cubicBezTo>
                <a:cubicBezTo>
                  <a:pt x="10720146" y="-84672"/>
                  <a:pt x="11231102" y="126495"/>
                  <a:pt x="11502304" y="0"/>
                </a:cubicBezTo>
                <a:cubicBezTo>
                  <a:pt x="11514467" y="128461"/>
                  <a:pt x="11443564" y="315601"/>
                  <a:pt x="11502304" y="588161"/>
                </a:cubicBezTo>
                <a:cubicBezTo>
                  <a:pt x="11561044" y="860721"/>
                  <a:pt x="11465891" y="833490"/>
                  <a:pt x="11502304" y="1064291"/>
                </a:cubicBezTo>
                <a:cubicBezTo>
                  <a:pt x="11538717" y="1295092"/>
                  <a:pt x="11500632" y="1415552"/>
                  <a:pt x="11502304" y="1568430"/>
                </a:cubicBezTo>
                <a:cubicBezTo>
                  <a:pt x="11503976" y="1721308"/>
                  <a:pt x="11474170" y="1923443"/>
                  <a:pt x="11502304" y="2128583"/>
                </a:cubicBezTo>
                <a:cubicBezTo>
                  <a:pt x="11530438" y="2333723"/>
                  <a:pt x="11431335" y="2565007"/>
                  <a:pt x="11502304" y="2800767"/>
                </a:cubicBezTo>
                <a:cubicBezTo>
                  <a:pt x="11448934" y="2820768"/>
                  <a:pt x="11332128" y="2782117"/>
                  <a:pt x="11272258" y="2800767"/>
                </a:cubicBezTo>
                <a:cubicBezTo>
                  <a:pt x="11212388" y="2819417"/>
                  <a:pt x="10881049" y="2741574"/>
                  <a:pt x="10697143" y="2800767"/>
                </a:cubicBezTo>
                <a:cubicBezTo>
                  <a:pt x="10513237" y="2859960"/>
                  <a:pt x="10521785" y="2778113"/>
                  <a:pt x="10467097" y="2800767"/>
                </a:cubicBezTo>
                <a:cubicBezTo>
                  <a:pt x="10412409" y="2823421"/>
                  <a:pt x="10226776" y="2766863"/>
                  <a:pt x="10007004" y="2800767"/>
                </a:cubicBezTo>
                <a:cubicBezTo>
                  <a:pt x="9787232" y="2834671"/>
                  <a:pt x="9800697" y="2785880"/>
                  <a:pt x="9661935" y="2800767"/>
                </a:cubicBezTo>
                <a:cubicBezTo>
                  <a:pt x="9523173" y="2815654"/>
                  <a:pt x="9209433" y="2787869"/>
                  <a:pt x="8971797" y="2800767"/>
                </a:cubicBezTo>
                <a:cubicBezTo>
                  <a:pt x="8734161" y="2813665"/>
                  <a:pt x="8802904" y="2795451"/>
                  <a:pt x="8741751" y="2800767"/>
                </a:cubicBezTo>
                <a:cubicBezTo>
                  <a:pt x="8680598" y="2806083"/>
                  <a:pt x="8543385" y="2781307"/>
                  <a:pt x="8396682" y="2800767"/>
                </a:cubicBezTo>
                <a:cubicBezTo>
                  <a:pt x="8249979" y="2820227"/>
                  <a:pt x="8123762" y="2797950"/>
                  <a:pt x="7936590" y="2800767"/>
                </a:cubicBezTo>
                <a:cubicBezTo>
                  <a:pt x="7749418" y="2803584"/>
                  <a:pt x="7688364" y="2787196"/>
                  <a:pt x="7476498" y="2800767"/>
                </a:cubicBezTo>
                <a:cubicBezTo>
                  <a:pt x="7264632" y="2814338"/>
                  <a:pt x="7310003" y="2790674"/>
                  <a:pt x="7246452" y="2800767"/>
                </a:cubicBezTo>
                <a:cubicBezTo>
                  <a:pt x="7182901" y="2810860"/>
                  <a:pt x="6909797" y="2746997"/>
                  <a:pt x="6786359" y="2800767"/>
                </a:cubicBezTo>
                <a:cubicBezTo>
                  <a:pt x="6662921" y="2854537"/>
                  <a:pt x="6317968" y="2748686"/>
                  <a:pt x="5981198" y="2800767"/>
                </a:cubicBezTo>
                <a:cubicBezTo>
                  <a:pt x="5644428" y="2852848"/>
                  <a:pt x="5798536" y="2786294"/>
                  <a:pt x="5751152" y="2800767"/>
                </a:cubicBezTo>
                <a:cubicBezTo>
                  <a:pt x="5703768" y="2815240"/>
                  <a:pt x="5521923" y="2779576"/>
                  <a:pt x="5406083" y="2800767"/>
                </a:cubicBezTo>
                <a:cubicBezTo>
                  <a:pt x="5290243" y="2821958"/>
                  <a:pt x="5064776" y="2768500"/>
                  <a:pt x="4945991" y="2800767"/>
                </a:cubicBezTo>
                <a:cubicBezTo>
                  <a:pt x="4827206" y="2833034"/>
                  <a:pt x="4508598" y="2745102"/>
                  <a:pt x="4255852" y="2800767"/>
                </a:cubicBezTo>
                <a:cubicBezTo>
                  <a:pt x="4003106" y="2856432"/>
                  <a:pt x="3834461" y="2792401"/>
                  <a:pt x="3450691" y="2800767"/>
                </a:cubicBezTo>
                <a:cubicBezTo>
                  <a:pt x="3066921" y="2809133"/>
                  <a:pt x="3211678" y="2780635"/>
                  <a:pt x="2990599" y="2800767"/>
                </a:cubicBezTo>
                <a:cubicBezTo>
                  <a:pt x="2769520" y="2820899"/>
                  <a:pt x="2819632" y="2775854"/>
                  <a:pt x="2760553" y="2800767"/>
                </a:cubicBezTo>
                <a:cubicBezTo>
                  <a:pt x="2701474" y="2825680"/>
                  <a:pt x="2300746" y="2791630"/>
                  <a:pt x="1955392" y="2800767"/>
                </a:cubicBezTo>
                <a:cubicBezTo>
                  <a:pt x="1610038" y="2809904"/>
                  <a:pt x="1482207" y="2775721"/>
                  <a:pt x="1265253" y="2800767"/>
                </a:cubicBezTo>
                <a:cubicBezTo>
                  <a:pt x="1048299" y="2825813"/>
                  <a:pt x="1018081" y="2796088"/>
                  <a:pt x="920184" y="2800767"/>
                </a:cubicBezTo>
                <a:cubicBezTo>
                  <a:pt x="822287" y="2805446"/>
                  <a:pt x="322524" y="2753812"/>
                  <a:pt x="0" y="2800767"/>
                </a:cubicBezTo>
                <a:cubicBezTo>
                  <a:pt x="-42122" y="2585355"/>
                  <a:pt x="3838" y="2469415"/>
                  <a:pt x="0" y="2296629"/>
                </a:cubicBezTo>
                <a:cubicBezTo>
                  <a:pt x="-3838" y="2123843"/>
                  <a:pt x="29530" y="1937992"/>
                  <a:pt x="0" y="1820499"/>
                </a:cubicBezTo>
                <a:cubicBezTo>
                  <a:pt x="-29530" y="1703006"/>
                  <a:pt x="51492" y="1442745"/>
                  <a:pt x="0" y="1260345"/>
                </a:cubicBezTo>
                <a:cubicBezTo>
                  <a:pt x="-51492" y="1077945"/>
                  <a:pt x="15051" y="800778"/>
                  <a:pt x="0" y="672184"/>
                </a:cubicBezTo>
                <a:cubicBezTo>
                  <a:pt x="-15051" y="543590"/>
                  <a:pt x="59585" y="317908"/>
                  <a:pt x="0" y="0"/>
                </a:cubicBezTo>
                <a:close/>
              </a:path>
              <a:path w="11502304" h="2800767" stroke="0" extrusionOk="0">
                <a:moveTo>
                  <a:pt x="0" y="0"/>
                </a:moveTo>
                <a:cubicBezTo>
                  <a:pt x="333436" y="-24261"/>
                  <a:pt x="408592" y="11645"/>
                  <a:pt x="690138" y="0"/>
                </a:cubicBezTo>
                <a:cubicBezTo>
                  <a:pt x="971684" y="-11645"/>
                  <a:pt x="1047054" y="837"/>
                  <a:pt x="1150230" y="0"/>
                </a:cubicBezTo>
                <a:cubicBezTo>
                  <a:pt x="1253406" y="-837"/>
                  <a:pt x="1288638" y="9210"/>
                  <a:pt x="1380276" y="0"/>
                </a:cubicBezTo>
                <a:cubicBezTo>
                  <a:pt x="1471914" y="-9210"/>
                  <a:pt x="1886500" y="73593"/>
                  <a:pt x="2185438" y="0"/>
                </a:cubicBezTo>
                <a:cubicBezTo>
                  <a:pt x="2484376" y="-73593"/>
                  <a:pt x="2692886" y="27762"/>
                  <a:pt x="2990599" y="0"/>
                </a:cubicBezTo>
                <a:cubicBezTo>
                  <a:pt x="3288312" y="-27762"/>
                  <a:pt x="3329900" y="10330"/>
                  <a:pt x="3450691" y="0"/>
                </a:cubicBezTo>
                <a:cubicBezTo>
                  <a:pt x="3571482" y="-10330"/>
                  <a:pt x="3778112" y="4844"/>
                  <a:pt x="4025806" y="0"/>
                </a:cubicBezTo>
                <a:cubicBezTo>
                  <a:pt x="4273501" y="-4844"/>
                  <a:pt x="4213280" y="36779"/>
                  <a:pt x="4370876" y="0"/>
                </a:cubicBezTo>
                <a:cubicBezTo>
                  <a:pt x="4528472" y="-36779"/>
                  <a:pt x="4936794" y="30051"/>
                  <a:pt x="5176037" y="0"/>
                </a:cubicBezTo>
                <a:cubicBezTo>
                  <a:pt x="5415280" y="-30051"/>
                  <a:pt x="5532766" y="964"/>
                  <a:pt x="5866175" y="0"/>
                </a:cubicBezTo>
                <a:cubicBezTo>
                  <a:pt x="6199584" y="-964"/>
                  <a:pt x="6257624" y="68975"/>
                  <a:pt x="6441290" y="0"/>
                </a:cubicBezTo>
                <a:cubicBezTo>
                  <a:pt x="6624957" y="-68975"/>
                  <a:pt x="6710886" y="32418"/>
                  <a:pt x="6786359" y="0"/>
                </a:cubicBezTo>
                <a:cubicBezTo>
                  <a:pt x="6861832" y="-32418"/>
                  <a:pt x="6940857" y="5335"/>
                  <a:pt x="7016405" y="0"/>
                </a:cubicBezTo>
                <a:cubicBezTo>
                  <a:pt x="7091953" y="-5335"/>
                  <a:pt x="7537623" y="16939"/>
                  <a:pt x="7706544" y="0"/>
                </a:cubicBezTo>
                <a:cubicBezTo>
                  <a:pt x="7875465" y="-16939"/>
                  <a:pt x="8042462" y="45727"/>
                  <a:pt x="8166636" y="0"/>
                </a:cubicBezTo>
                <a:cubicBezTo>
                  <a:pt x="8290810" y="-45727"/>
                  <a:pt x="8312305" y="9111"/>
                  <a:pt x="8396682" y="0"/>
                </a:cubicBezTo>
                <a:cubicBezTo>
                  <a:pt x="8481059" y="-9111"/>
                  <a:pt x="8593631" y="40370"/>
                  <a:pt x="8741751" y="0"/>
                </a:cubicBezTo>
                <a:cubicBezTo>
                  <a:pt x="8889871" y="-40370"/>
                  <a:pt x="8880610" y="13170"/>
                  <a:pt x="8971797" y="0"/>
                </a:cubicBezTo>
                <a:cubicBezTo>
                  <a:pt x="9062984" y="-13170"/>
                  <a:pt x="9426932" y="30805"/>
                  <a:pt x="9546912" y="0"/>
                </a:cubicBezTo>
                <a:cubicBezTo>
                  <a:pt x="9666892" y="-30805"/>
                  <a:pt x="9854229" y="52081"/>
                  <a:pt x="10122028" y="0"/>
                </a:cubicBezTo>
                <a:cubicBezTo>
                  <a:pt x="10389827" y="-52081"/>
                  <a:pt x="10580498" y="10888"/>
                  <a:pt x="10697143" y="0"/>
                </a:cubicBezTo>
                <a:cubicBezTo>
                  <a:pt x="10813788" y="-10888"/>
                  <a:pt x="11237726" y="86865"/>
                  <a:pt x="11502304" y="0"/>
                </a:cubicBezTo>
                <a:cubicBezTo>
                  <a:pt x="11509361" y="200521"/>
                  <a:pt x="11442907" y="272731"/>
                  <a:pt x="11502304" y="504138"/>
                </a:cubicBezTo>
                <a:cubicBezTo>
                  <a:pt x="11561701" y="735545"/>
                  <a:pt x="11481924" y="885885"/>
                  <a:pt x="11502304" y="1008276"/>
                </a:cubicBezTo>
                <a:cubicBezTo>
                  <a:pt x="11522684" y="1130667"/>
                  <a:pt x="11443949" y="1293390"/>
                  <a:pt x="11502304" y="1512414"/>
                </a:cubicBezTo>
                <a:cubicBezTo>
                  <a:pt x="11560659" y="1731438"/>
                  <a:pt x="11497349" y="1861548"/>
                  <a:pt x="11502304" y="2128583"/>
                </a:cubicBezTo>
                <a:cubicBezTo>
                  <a:pt x="11507259" y="2395618"/>
                  <a:pt x="11495622" y="2642583"/>
                  <a:pt x="11502304" y="2800767"/>
                </a:cubicBezTo>
                <a:cubicBezTo>
                  <a:pt x="11312247" y="2841961"/>
                  <a:pt x="11050079" y="2740837"/>
                  <a:pt x="10927189" y="2800767"/>
                </a:cubicBezTo>
                <a:cubicBezTo>
                  <a:pt x="10804300" y="2860697"/>
                  <a:pt x="10638267" y="2765175"/>
                  <a:pt x="10467097" y="2800767"/>
                </a:cubicBezTo>
                <a:cubicBezTo>
                  <a:pt x="10295927" y="2836359"/>
                  <a:pt x="9942502" y="2735533"/>
                  <a:pt x="9776958" y="2800767"/>
                </a:cubicBezTo>
                <a:cubicBezTo>
                  <a:pt x="9611414" y="2866001"/>
                  <a:pt x="9435005" y="2754031"/>
                  <a:pt x="9316866" y="2800767"/>
                </a:cubicBezTo>
                <a:cubicBezTo>
                  <a:pt x="9198727" y="2847503"/>
                  <a:pt x="8779543" y="2780031"/>
                  <a:pt x="8511705" y="2800767"/>
                </a:cubicBezTo>
                <a:cubicBezTo>
                  <a:pt x="8243867" y="2821503"/>
                  <a:pt x="7970559" y="2754529"/>
                  <a:pt x="7706544" y="2800767"/>
                </a:cubicBezTo>
                <a:cubicBezTo>
                  <a:pt x="7442529" y="2847005"/>
                  <a:pt x="7411358" y="2739296"/>
                  <a:pt x="7131428" y="2800767"/>
                </a:cubicBezTo>
                <a:cubicBezTo>
                  <a:pt x="6851498" y="2862238"/>
                  <a:pt x="6615958" y="2800168"/>
                  <a:pt x="6441290" y="2800767"/>
                </a:cubicBezTo>
                <a:cubicBezTo>
                  <a:pt x="6266622" y="2801366"/>
                  <a:pt x="5964579" y="2793843"/>
                  <a:pt x="5636129" y="2800767"/>
                </a:cubicBezTo>
                <a:cubicBezTo>
                  <a:pt x="5307679" y="2807691"/>
                  <a:pt x="5487564" y="2792673"/>
                  <a:pt x="5406083" y="2800767"/>
                </a:cubicBezTo>
                <a:cubicBezTo>
                  <a:pt x="5324602" y="2808861"/>
                  <a:pt x="4896665" y="2774871"/>
                  <a:pt x="4600922" y="2800767"/>
                </a:cubicBezTo>
                <a:cubicBezTo>
                  <a:pt x="4305179" y="2826663"/>
                  <a:pt x="4373931" y="2799583"/>
                  <a:pt x="4255852" y="2800767"/>
                </a:cubicBezTo>
                <a:cubicBezTo>
                  <a:pt x="4137773" y="2801951"/>
                  <a:pt x="4043113" y="2772727"/>
                  <a:pt x="3910783" y="2800767"/>
                </a:cubicBezTo>
                <a:cubicBezTo>
                  <a:pt x="3778453" y="2828807"/>
                  <a:pt x="3595720" y="2767571"/>
                  <a:pt x="3335668" y="2800767"/>
                </a:cubicBezTo>
                <a:cubicBezTo>
                  <a:pt x="3075616" y="2833963"/>
                  <a:pt x="3189823" y="2795633"/>
                  <a:pt x="3105622" y="2800767"/>
                </a:cubicBezTo>
                <a:cubicBezTo>
                  <a:pt x="3021421" y="2805901"/>
                  <a:pt x="2880687" y="2774470"/>
                  <a:pt x="2760553" y="2800767"/>
                </a:cubicBezTo>
                <a:cubicBezTo>
                  <a:pt x="2640419" y="2827064"/>
                  <a:pt x="2327420" y="2785171"/>
                  <a:pt x="2185438" y="2800767"/>
                </a:cubicBezTo>
                <a:cubicBezTo>
                  <a:pt x="2043457" y="2816363"/>
                  <a:pt x="1544991" y="2715753"/>
                  <a:pt x="1380276" y="2800767"/>
                </a:cubicBezTo>
                <a:cubicBezTo>
                  <a:pt x="1215561" y="2885781"/>
                  <a:pt x="928041" y="2734226"/>
                  <a:pt x="805161" y="2800767"/>
                </a:cubicBezTo>
                <a:cubicBezTo>
                  <a:pt x="682282" y="2867308"/>
                  <a:pt x="249721" y="2787421"/>
                  <a:pt x="0" y="2800767"/>
                </a:cubicBezTo>
                <a:cubicBezTo>
                  <a:pt x="-33895" y="2596960"/>
                  <a:pt x="18256" y="2477894"/>
                  <a:pt x="0" y="2184598"/>
                </a:cubicBezTo>
                <a:cubicBezTo>
                  <a:pt x="-18256" y="1891302"/>
                  <a:pt x="65817" y="1808374"/>
                  <a:pt x="0" y="1596437"/>
                </a:cubicBezTo>
                <a:cubicBezTo>
                  <a:pt x="-65817" y="1384500"/>
                  <a:pt x="35468" y="1137115"/>
                  <a:pt x="0" y="980268"/>
                </a:cubicBezTo>
                <a:cubicBezTo>
                  <a:pt x="-35468" y="823421"/>
                  <a:pt x="2972" y="653522"/>
                  <a:pt x="0" y="504138"/>
                </a:cubicBezTo>
                <a:cubicBezTo>
                  <a:pt x="-2972" y="354754"/>
                  <a:pt x="16196" y="130968"/>
                  <a:pt x="0" y="0"/>
                </a:cubicBezTo>
                <a:close/>
              </a:path>
            </a:pathLst>
          </a:custGeom>
          <a:solidFill>
            <a:schemeClr val="accent2">
              <a:lumMod val="40000"/>
              <a:lumOff val="60000"/>
            </a:schemeClr>
          </a:solidFill>
          <a:ln>
            <a:solidFill>
              <a:schemeClr val="tx1"/>
            </a:solidFill>
            <a:extLst>
              <a:ext uri="{C807C97D-BFC1-408E-A445-0C87EB9F89A2}">
                <ask:lineSketchStyleProps xmlns:ask="http://schemas.microsoft.com/office/drawing/2018/sketchyshapes" sd="2909391066">
                  <a:prstGeom prst="rect">
                    <a:avLst/>
                  </a:prstGeom>
                  <ask:type>
                    <ask:lineSketchScribble/>
                  </ask:type>
                </ask:lineSketchStyleProps>
              </a:ext>
            </a:extLst>
          </a:ln>
        </p:spPr>
        <p:txBody>
          <a:bodyPr wrap="square">
            <a:spAutoFit/>
          </a:bodyPr>
          <a:lstStyle/>
          <a:p>
            <a:r>
              <a:rPr lang="ja-JP" altLang="en-US" sz="1600" b="1" i="0" dirty="0">
                <a:solidFill>
                  <a:srgbClr val="2B2E33"/>
                </a:solidFill>
                <a:effectLst/>
                <a:latin typeface="BIZ UDPゴシック" panose="020B0400000000000000" pitchFamily="50" charset="-128"/>
                <a:ea typeface="BIZ UDPゴシック" panose="020B0400000000000000" pitchFamily="50" charset="-128"/>
              </a:rPr>
              <a:t>最後に、金融テクノロジーについてお話しします。</a:t>
            </a:r>
            <a:endParaRPr lang="en-US" altLang="ja-JP" sz="1600" b="1" i="0" dirty="0">
              <a:solidFill>
                <a:srgbClr val="2B2E33"/>
              </a:solidFill>
              <a:effectLst/>
              <a:latin typeface="BIZ UDPゴシック" panose="020B0400000000000000" pitchFamily="50" charset="-128"/>
              <a:ea typeface="BIZ UDPゴシック" panose="020B0400000000000000" pitchFamily="50" charset="-128"/>
            </a:endParaRPr>
          </a:p>
          <a:p>
            <a:r>
              <a:rPr lang="ja-JP" altLang="en-US" sz="1600" b="1" i="0" dirty="0">
                <a:solidFill>
                  <a:srgbClr val="2B2E33"/>
                </a:solidFill>
                <a:effectLst/>
                <a:latin typeface="BIZ UDPゴシック" panose="020B0400000000000000" pitchFamily="50" charset="-128"/>
                <a:ea typeface="BIZ UDPゴシック" panose="020B0400000000000000" pitchFamily="50" charset="-128"/>
              </a:rPr>
              <a:t>このテーマについては別のプレゼンテーションがあります。</a:t>
            </a:r>
            <a:endParaRPr lang="en-US" altLang="ja-JP" sz="1600" b="1" i="0" dirty="0">
              <a:solidFill>
                <a:srgbClr val="2B2E33"/>
              </a:solidFill>
              <a:effectLst/>
              <a:latin typeface="BIZ UDPゴシック" panose="020B0400000000000000" pitchFamily="50" charset="-128"/>
              <a:ea typeface="BIZ UDPゴシック" panose="020B0400000000000000" pitchFamily="50" charset="-128"/>
            </a:endParaRPr>
          </a:p>
          <a:p>
            <a:endParaRPr lang="en-US" altLang="ja-JP" sz="1600" b="1" dirty="0">
              <a:solidFill>
                <a:srgbClr val="2B2E33"/>
              </a:solidFill>
              <a:latin typeface="BIZ UDPゴシック" panose="020B0400000000000000" pitchFamily="50" charset="-128"/>
              <a:ea typeface="BIZ UDPゴシック" panose="020B0400000000000000" pitchFamily="50" charset="-128"/>
            </a:endParaRPr>
          </a:p>
          <a:p>
            <a:r>
              <a:rPr lang="ja-JP" altLang="en-US" sz="1600" b="1" i="0" dirty="0">
                <a:solidFill>
                  <a:srgbClr val="2B2E33"/>
                </a:solidFill>
                <a:effectLst/>
                <a:latin typeface="BIZ UDPゴシック" panose="020B0400000000000000" pitchFamily="50" charset="-128"/>
                <a:ea typeface="BIZ UDPゴシック" panose="020B0400000000000000" pitchFamily="50" charset="-128"/>
              </a:rPr>
              <a:t>私たちは常に、銀行セクターがデジタルテクノロジーで成し遂げた進歩に誇りを持っています。テクノロジーが特に制裁にさらされていることを踏まえ、私たちは政府や市場と協力して輸入代替を加速し、銀行業務におけるイノベーションの勢いを維持しています。</a:t>
            </a:r>
            <a:endParaRPr lang="en-US" altLang="ja-JP" sz="1600" b="1" i="0" dirty="0">
              <a:solidFill>
                <a:srgbClr val="2B2E33"/>
              </a:solidFill>
              <a:effectLst/>
              <a:latin typeface="BIZ UDPゴシック" panose="020B0400000000000000" pitchFamily="50" charset="-128"/>
              <a:ea typeface="BIZ UDPゴシック" panose="020B0400000000000000" pitchFamily="50" charset="-128"/>
            </a:endParaRPr>
          </a:p>
          <a:p>
            <a:endParaRPr lang="en-US" altLang="ja-JP" sz="1600" b="1" dirty="0">
              <a:solidFill>
                <a:srgbClr val="2B2E33"/>
              </a:solidFill>
              <a:latin typeface="BIZ UDPゴシック" panose="020B0400000000000000" pitchFamily="50" charset="-128"/>
              <a:ea typeface="BIZ UDPゴシック" panose="020B0400000000000000" pitchFamily="50" charset="-128"/>
            </a:endParaRPr>
          </a:p>
          <a:p>
            <a:r>
              <a:rPr lang="ja-JP" altLang="en-US" sz="1600" b="1" i="0" dirty="0">
                <a:solidFill>
                  <a:srgbClr val="2B2E33"/>
                </a:solidFill>
                <a:effectLst/>
                <a:latin typeface="BIZ UDPゴシック" panose="020B0400000000000000" pitchFamily="50" charset="-128"/>
                <a:ea typeface="BIZ UDPゴシック" panose="020B0400000000000000" pitchFamily="50" charset="-128"/>
              </a:rPr>
              <a:t>我々ロシア銀行は、近い将来実現するデジタル・ルーブルを含む全てのデジタル・イニシアティブを前進させるために、一層の努力を行ってまいります。ここでの優先事項は同じです</a:t>
            </a:r>
            <a:r>
              <a:rPr lang="en-US" altLang="ja-JP" sz="1600" b="1" i="0" dirty="0">
                <a:solidFill>
                  <a:srgbClr val="2B2E33"/>
                </a:solidFill>
                <a:effectLst/>
                <a:latin typeface="BIZ UDPゴシック" panose="020B0400000000000000" pitchFamily="50" charset="-128"/>
                <a:ea typeface="BIZ UDPゴシック" panose="020B0400000000000000" pitchFamily="50" charset="-128"/>
              </a:rPr>
              <a:t>—</a:t>
            </a:r>
            <a:r>
              <a:rPr lang="ja-JP" altLang="en-US" sz="1600" b="1" i="0" dirty="0">
                <a:solidFill>
                  <a:srgbClr val="2B2E33"/>
                </a:solidFill>
                <a:effectLst/>
                <a:latin typeface="BIZ UDPゴシック" panose="020B0400000000000000" pitchFamily="50" charset="-128"/>
                <a:ea typeface="BIZ UDPゴシック" panose="020B0400000000000000" pitchFamily="50" charset="-128"/>
              </a:rPr>
              <a:t>消費者と企業の金融取引のコストを削減します。</a:t>
            </a:r>
            <a:endParaRPr lang="en-US" altLang="ja-JP" sz="1600" b="1" i="0" dirty="0">
              <a:solidFill>
                <a:srgbClr val="2B2E33"/>
              </a:solidFill>
              <a:effectLst/>
              <a:latin typeface="BIZ UDPゴシック" panose="020B0400000000000000" pitchFamily="50" charset="-128"/>
              <a:ea typeface="BIZ UDPゴシック" panose="020B0400000000000000" pitchFamily="50" charset="-128"/>
            </a:endParaRPr>
          </a:p>
          <a:p>
            <a:endParaRPr lang="en-US" altLang="ja-JP" sz="1600" b="1" dirty="0">
              <a:solidFill>
                <a:srgbClr val="2B2E33"/>
              </a:solidFill>
              <a:latin typeface="BIZ UDPゴシック" panose="020B0400000000000000" pitchFamily="50" charset="-128"/>
              <a:ea typeface="BIZ UDPゴシック" panose="020B0400000000000000" pitchFamily="50" charset="-128"/>
            </a:endParaRPr>
          </a:p>
          <a:p>
            <a:r>
              <a:rPr lang="ja-JP" altLang="en-US" sz="1600" b="1" dirty="0">
                <a:solidFill>
                  <a:srgbClr val="2B2E33"/>
                </a:solidFill>
                <a:latin typeface="BIZ UDPゴシック" panose="020B0400000000000000" pitchFamily="50" charset="-128"/>
                <a:ea typeface="BIZ UDPゴシック" panose="020B0400000000000000" pitchFamily="50" charset="-128"/>
              </a:rPr>
              <a:t>ロシア中央銀行総裁　</a:t>
            </a:r>
            <a:r>
              <a:rPr lang="en-US" altLang="ja-JP" sz="1600" b="1" dirty="0">
                <a:solidFill>
                  <a:srgbClr val="2B2E33"/>
                </a:solidFill>
                <a:latin typeface="BIZ UDPゴシック" panose="020B0400000000000000" pitchFamily="50" charset="-128"/>
                <a:ea typeface="BIZ UDPゴシック" panose="020B0400000000000000" pitchFamily="50" charset="-128"/>
              </a:rPr>
              <a:t>2023</a:t>
            </a:r>
            <a:r>
              <a:rPr lang="ja-JP" altLang="en-US" sz="1600" b="1" dirty="0">
                <a:solidFill>
                  <a:srgbClr val="2B2E33"/>
                </a:solidFill>
                <a:latin typeface="BIZ UDPゴシック" panose="020B0400000000000000" pitchFamily="50" charset="-128"/>
                <a:ea typeface="BIZ UDPゴシック" panose="020B0400000000000000" pitchFamily="50" charset="-128"/>
              </a:rPr>
              <a:t>年</a:t>
            </a:r>
            <a:r>
              <a:rPr lang="en-US" altLang="ja-JP" sz="1600" b="1" dirty="0">
                <a:solidFill>
                  <a:srgbClr val="2B2E33"/>
                </a:solidFill>
                <a:latin typeface="BIZ UDPゴシック" panose="020B0400000000000000" pitchFamily="50" charset="-128"/>
                <a:ea typeface="BIZ UDPゴシック" panose="020B0400000000000000" pitchFamily="50" charset="-128"/>
              </a:rPr>
              <a:t>3</a:t>
            </a:r>
            <a:r>
              <a:rPr lang="ja-JP" altLang="en-US" sz="1600" b="1" dirty="0">
                <a:solidFill>
                  <a:srgbClr val="2B2E33"/>
                </a:solidFill>
                <a:latin typeface="BIZ UDPゴシック" panose="020B0400000000000000" pitchFamily="50" charset="-128"/>
                <a:ea typeface="BIZ UDPゴシック" panose="020B0400000000000000" pitchFamily="50" charset="-128"/>
              </a:rPr>
              <a:t>月</a:t>
            </a:r>
            <a:r>
              <a:rPr lang="en-US" altLang="ja-JP" sz="1600" b="1" dirty="0">
                <a:solidFill>
                  <a:srgbClr val="2B2E33"/>
                </a:solidFill>
                <a:latin typeface="BIZ UDPゴシック" panose="020B0400000000000000" pitchFamily="50" charset="-128"/>
                <a:ea typeface="BIZ UDPゴシック" panose="020B0400000000000000" pitchFamily="50" charset="-128"/>
              </a:rPr>
              <a:t>2</a:t>
            </a:r>
            <a:r>
              <a:rPr lang="ja-JP" altLang="en-US" sz="1600" b="1" dirty="0">
                <a:solidFill>
                  <a:srgbClr val="2B2E33"/>
                </a:solidFill>
                <a:latin typeface="BIZ UDPゴシック" panose="020B0400000000000000" pitchFamily="50" charset="-128"/>
                <a:ea typeface="BIZ UDPゴシック" panose="020B0400000000000000" pitchFamily="50" charset="-128"/>
              </a:rPr>
              <a:t>日</a:t>
            </a:r>
            <a:endParaRPr lang="ja-JP" altLang="en-US" sz="16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40E35EF0-5D65-458B-8811-43E26F058CA1}"/>
              </a:ext>
            </a:extLst>
          </p:cNvPr>
          <p:cNvSpPr txBox="1"/>
          <p:nvPr/>
        </p:nvSpPr>
        <p:spPr>
          <a:xfrm>
            <a:off x="5578764" y="843677"/>
            <a:ext cx="6442362" cy="2862322"/>
          </a:xfrm>
          <a:prstGeom prst="rect">
            <a:avLst/>
          </a:prstGeom>
          <a:noFill/>
        </p:spPr>
        <p:txBody>
          <a:bodyPr wrap="square">
            <a:spAutoFit/>
          </a:bodyPr>
          <a:lstStyle/>
          <a:p>
            <a:pPr algn="l"/>
            <a:r>
              <a:rPr lang="ja-JP" altLang="en-US" b="0" i="0" dirty="0">
                <a:solidFill>
                  <a:srgbClr val="131722"/>
                </a:solidFill>
                <a:effectLst/>
                <a:latin typeface="BIZ UDPゴシック" panose="020B0400000000000000" pitchFamily="50" charset="-128"/>
                <a:ea typeface="BIZ UDPゴシック" panose="020B0400000000000000" pitchFamily="50" charset="-128"/>
              </a:rPr>
              <a:t>ロシアの中央銀行は</a:t>
            </a:r>
            <a:r>
              <a:rPr lang="ja-JP" altLang="en-US" b="1" i="0" dirty="0">
                <a:solidFill>
                  <a:srgbClr val="131722"/>
                </a:solidFill>
                <a:effectLst/>
                <a:latin typeface="BIZ UDPゴシック" panose="020B0400000000000000" pitchFamily="50" charset="-128"/>
                <a:ea typeface="BIZ UDPゴシック" panose="020B0400000000000000" pitchFamily="50" charset="-128"/>
              </a:rPr>
              <a:t>国際決済専用の暗号通貨を取り扱う新たな機関を設立する</a:t>
            </a:r>
            <a:r>
              <a:rPr lang="ja-JP" altLang="en-US" b="0" i="0" dirty="0">
                <a:solidFill>
                  <a:srgbClr val="131722"/>
                </a:solidFill>
                <a:effectLst/>
                <a:latin typeface="BIZ UDPゴシック" panose="020B0400000000000000" pitchFamily="50" charset="-128"/>
                <a:ea typeface="BIZ UDPゴシック" panose="020B0400000000000000" pitchFamily="50" charset="-128"/>
              </a:rPr>
              <a:t>。</a:t>
            </a:r>
          </a:p>
          <a:p>
            <a:pPr algn="l"/>
            <a:endParaRPr lang="en-US" altLang="ja-JP" b="0" i="0" dirty="0">
              <a:solidFill>
                <a:srgbClr val="131722"/>
              </a:solidFill>
              <a:effectLst/>
              <a:latin typeface="BIZ UDPゴシック" panose="020B0400000000000000" pitchFamily="50" charset="-128"/>
              <a:ea typeface="BIZ UDPゴシック" panose="020B0400000000000000" pitchFamily="50" charset="-128"/>
            </a:endParaRPr>
          </a:p>
          <a:p>
            <a:pPr algn="l"/>
            <a:r>
              <a:rPr lang="ja-JP" altLang="en-US" b="0" i="0" dirty="0">
                <a:solidFill>
                  <a:srgbClr val="131722"/>
                </a:solidFill>
                <a:effectLst/>
                <a:latin typeface="BIZ UDPゴシック" panose="020B0400000000000000" pitchFamily="50" charset="-128"/>
                <a:ea typeface="BIZ UDPゴシック" panose="020B0400000000000000" pitchFamily="50" charset="-128"/>
              </a:rPr>
              <a:t>暗号通貨のマイニングと国際決済を行う「特別認可機関」の設立を含む計画を発表。暗号通貨の他、暗号資産を含む取引も含まれる。</a:t>
            </a:r>
          </a:p>
          <a:p>
            <a:pPr algn="l"/>
            <a:endParaRPr lang="en-US" altLang="ja-JP" b="0" i="0" dirty="0">
              <a:solidFill>
                <a:srgbClr val="131722"/>
              </a:solidFill>
              <a:effectLst/>
              <a:latin typeface="BIZ UDPゴシック" panose="020B0400000000000000" pitchFamily="50" charset="-128"/>
              <a:ea typeface="BIZ UDPゴシック" panose="020B0400000000000000" pitchFamily="50" charset="-128"/>
            </a:endParaRPr>
          </a:p>
          <a:p>
            <a:pPr algn="l"/>
            <a:r>
              <a:rPr lang="ja-JP" altLang="en-US" b="0" i="0" dirty="0">
                <a:solidFill>
                  <a:srgbClr val="131722"/>
                </a:solidFill>
                <a:effectLst/>
                <a:latin typeface="BIZ UDPゴシック" panose="020B0400000000000000" pitchFamily="50" charset="-128"/>
                <a:ea typeface="BIZ UDPゴシック" panose="020B0400000000000000" pitchFamily="50" charset="-128"/>
              </a:rPr>
              <a:t>ロシア銀行副総裁アレクセイ・グズノフは、企業の運営方法について政府と協議中。民間企業がこれらの取り組みに貢献できる可能性があると。</a:t>
            </a:r>
          </a:p>
        </p:txBody>
      </p:sp>
      <p:pic>
        <p:nvPicPr>
          <p:cNvPr id="8" name="図 7">
            <a:extLst>
              <a:ext uri="{FF2B5EF4-FFF2-40B4-BE49-F238E27FC236}">
                <a16:creationId xmlns:a16="http://schemas.microsoft.com/office/drawing/2014/main" id="{523F0BAE-D414-4D65-9C71-9274C8A55F90}"/>
              </a:ext>
            </a:extLst>
          </p:cNvPr>
          <p:cNvPicPr>
            <a:picLocks noChangeAspect="1"/>
          </p:cNvPicPr>
          <p:nvPr/>
        </p:nvPicPr>
        <p:blipFill>
          <a:blip r:embed="rId2"/>
          <a:stretch>
            <a:fillRect/>
          </a:stretch>
        </p:blipFill>
        <p:spPr>
          <a:xfrm>
            <a:off x="375660" y="746653"/>
            <a:ext cx="5073796" cy="2823257"/>
          </a:xfrm>
          <a:prstGeom prst="rect">
            <a:avLst/>
          </a:prstGeom>
        </p:spPr>
      </p:pic>
    </p:spTree>
    <p:extLst>
      <p:ext uri="{BB962C8B-B14F-4D97-AF65-F5344CB8AC3E}">
        <p14:creationId xmlns:p14="http://schemas.microsoft.com/office/powerpoint/2010/main" val="349624941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イスラエル国の国旗 | SOF">
            <a:extLst>
              <a:ext uri="{FF2B5EF4-FFF2-40B4-BE49-F238E27FC236}">
                <a16:creationId xmlns:a16="http://schemas.microsoft.com/office/drawing/2014/main" id="{7A359EBB-0DF0-7F3F-4245-6700A859B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37" y="2403508"/>
            <a:ext cx="1374041" cy="9971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0AB3DB4-5976-181B-F9B9-780467EF7F35}"/>
              </a:ext>
            </a:extLst>
          </p:cNvPr>
          <p:cNvSpPr txBox="1"/>
          <p:nvPr/>
        </p:nvSpPr>
        <p:spPr>
          <a:xfrm>
            <a:off x="2235251" y="482912"/>
            <a:ext cx="7957602" cy="400110"/>
          </a:xfrm>
          <a:prstGeom prst="rect">
            <a:avLst/>
          </a:prstGeom>
          <a:noFill/>
        </p:spPr>
        <p:txBody>
          <a:bodyPr wrap="square" rtlCol="0">
            <a:spAutoFit/>
          </a:bodyPr>
          <a:lstStyle/>
          <a:p>
            <a:pPr algn="ctr"/>
            <a:r>
              <a:rPr kumimoji="1" lang="ja-JP" altLang="en-US" sz="2000" b="1" u="sng" dirty="0">
                <a:latin typeface="BIZ UDPゴシック" panose="020B0400000000000000" pitchFamily="50" charset="-128"/>
                <a:ea typeface="BIZ UDPゴシック" panose="020B0400000000000000" pitchFamily="50" charset="-128"/>
              </a:rPr>
              <a:t>シン・デジタル基軸通貨</a:t>
            </a:r>
            <a:r>
              <a:rPr kumimoji="1" lang="ja-JP" altLang="en-US" sz="2000" b="1" dirty="0">
                <a:latin typeface="BIZ UDPゴシック" panose="020B0400000000000000" pitchFamily="50" charset="-128"/>
                <a:ea typeface="BIZ UDPゴシック" panose="020B0400000000000000" pitchFamily="50" charset="-128"/>
              </a:rPr>
              <a:t>の誕生と</a:t>
            </a:r>
            <a:r>
              <a:rPr kumimoji="1" lang="en-US" altLang="ja-JP" sz="2000" b="1" dirty="0">
                <a:latin typeface="BIZ UDPゴシック" panose="020B0400000000000000" pitchFamily="50" charset="-128"/>
                <a:ea typeface="BIZ UDPゴシック" panose="020B0400000000000000" pitchFamily="50" charset="-128"/>
              </a:rPr>
              <a:t>『</a:t>
            </a:r>
            <a:r>
              <a:rPr kumimoji="1" lang="ja-JP" altLang="en-US" sz="2000" b="1" dirty="0">
                <a:latin typeface="BIZ UDPゴシック" panose="020B0400000000000000" pitchFamily="50" charset="-128"/>
                <a:ea typeface="BIZ UDPゴシック" panose="020B0400000000000000" pitchFamily="50" charset="-128"/>
              </a:rPr>
              <a:t>ユーラシア経済連合プラス</a:t>
            </a:r>
            <a:r>
              <a:rPr kumimoji="1" lang="en-US" altLang="ja-JP" sz="2000" b="1" dirty="0">
                <a:latin typeface="BIZ UDPゴシック" panose="020B0400000000000000" pitchFamily="50" charset="-128"/>
                <a:ea typeface="BIZ UDPゴシック" panose="020B0400000000000000" pitchFamily="50" charset="-128"/>
              </a:rPr>
              <a:t>』</a:t>
            </a:r>
            <a:r>
              <a:rPr kumimoji="1" lang="ja-JP" altLang="en-US" sz="2000" b="1" dirty="0">
                <a:latin typeface="BIZ UDPゴシック" panose="020B0400000000000000" pitchFamily="50" charset="-128"/>
                <a:ea typeface="BIZ UDPゴシック" panose="020B0400000000000000" pitchFamily="50" charset="-128"/>
              </a:rPr>
              <a:t>の台頭</a:t>
            </a:r>
          </a:p>
        </p:txBody>
      </p:sp>
      <p:sp>
        <p:nvSpPr>
          <p:cNvPr id="2" name="フローチャート: 判断 1">
            <a:extLst>
              <a:ext uri="{FF2B5EF4-FFF2-40B4-BE49-F238E27FC236}">
                <a16:creationId xmlns:a16="http://schemas.microsoft.com/office/drawing/2014/main" id="{F11DF1BF-8B49-7514-B24E-57F51C21760C}"/>
              </a:ext>
            </a:extLst>
          </p:cNvPr>
          <p:cNvSpPr/>
          <p:nvPr/>
        </p:nvSpPr>
        <p:spPr>
          <a:xfrm>
            <a:off x="3098181" y="1109546"/>
            <a:ext cx="5995638" cy="3585118"/>
          </a:xfrm>
          <a:prstGeom prst="flowChartDecision">
            <a:avLst/>
          </a:prstGeom>
          <a:solidFill>
            <a:schemeClr val="tx2">
              <a:lumMod val="40000"/>
              <a:lumOff val="60000"/>
            </a:schemeClr>
          </a:solidFill>
          <a:ln>
            <a:solidFill>
              <a:schemeClr val="accent4">
                <a:lumMod val="50000"/>
              </a:schemeClr>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C00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ハートランド</a:t>
            </a:r>
            <a:endParaRPr lang="en-US" altLang="ja-JP" sz="2800" b="1" dirty="0">
              <a:solidFill>
                <a:srgbClr val="C00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r>
              <a:rPr kumimoji="1" lang="ja-JP" altLang="en-US" sz="2800" b="1" dirty="0">
                <a:solidFill>
                  <a:srgbClr val="C00000"/>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世界島</a:t>
            </a:r>
          </a:p>
        </p:txBody>
      </p:sp>
      <p:pic>
        <p:nvPicPr>
          <p:cNvPr id="1026" name="Picture 2" descr="ロシア | 国の国旗">
            <a:extLst>
              <a:ext uri="{FF2B5EF4-FFF2-40B4-BE49-F238E27FC236}">
                <a16:creationId xmlns:a16="http://schemas.microsoft.com/office/drawing/2014/main" id="{D8DEF8C3-684A-9951-CB7B-C14B295B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979" y="1355339"/>
            <a:ext cx="1374040" cy="916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科普】中国国旗演变史_哔哩哔哩_bilibili">
            <a:extLst>
              <a:ext uri="{FF2B5EF4-FFF2-40B4-BE49-F238E27FC236}">
                <a16:creationId xmlns:a16="http://schemas.microsoft.com/office/drawing/2014/main" id="{2F2B1972-0647-6E2B-D9E7-CF417B33F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351" y="2473080"/>
            <a:ext cx="1374040" cy="858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無料イラスト インドの国旗">
            <a:extLst>
              <a:ext uri="{FF2B5EF4-FFF2-40B4-BE49-F238E27FC236}">
                <a16:creationId xmlns:a16="http://schemas.microsoft.com/office/drawing/2014/main" id="{8E806E62-B6BA-579D-D446-0DD7CE6DF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8980" y="3575822"/>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国旗 イラスト 無料｜イラン・イスラム共和国の国旗｜【公式】イラストダウンロード">
            <a:extLst>
              <a:ext uri="{FF2B5EF4-FFF2-40B4-BE49-F238E27FC236}">
                <a16:creationId xmlns:a16="http://schemas.microsoft.com/office/drawing/2014/main" id="{900B894F-ABFF-3805-F6EC-2DF2A03C8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5769" y="3181409"/>
            <a:ext cx="1374040" cy="918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トルコ | 地図に使えるフリー素材.jp">
            <a:extLst>
              <a:ext uri="{FF2B5EF4-FFF2-40B4-BE49-F238E27FC236}">
                <a16:creationId xmlns:a16="http://schemas.microsoft.com/office/drawing/2014/main" id="{D747C5A7-99B5-F60A-36A1-45C115166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5769" y="1986078"/>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インドネシア | 国の国旗">
            <a:extLst>
              <a:ext uri="{FF2B5EF4-FFF2-40B4-BE49-F238E27FC236}">
                <a16:creationId xmlns:a16="http://schemas.microsoft.com/office/drawing/2014/main" id="{8B7EE7B2-54DC-094D-A5B0-7629FF6F49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1214" y="4001569"/>
            <a:ext cx="1374040" cy="9160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南アフリカ | 地図に使えるフリー素材.jp">
            <a:extLst>
              <a:ext uri="{FF2B5EF4-FFF2-40B4-BE49-F238E27FC236}">
                <a16:creationId xmlns:a16="http://schemas.microsoft.com/office/drawing/2014/main" id="{36EC6669-7A0F-C26A-F870-286D345F19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202" y="5610874"/>
            <a:ext cx="1374041" cy="916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メキシコの国旗 - 世界の国旗">
            <a:extLst>
              <a:ext uri="{FF2B5EF4-FFF2-40B4-BE49-F238E27FC236}">
                <a16:creationId xmlns:a16="http://schemas.microsoft.com/office/drawing/2014/main" id="{1217ECC1-D0EE-BB69-D8E3-0B434D2D6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5717" y="1420769"/>
            <a:ext cx="1374040" cy="78516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国旗 フリーイラスト - 無料の印刷用ぬりえ">
            <a:extLst>
              <a:ext uri="{FF2B5EF4-FFF2-40B4-BE49-F238E27FC236}">
                <a16:creationId xmlns:a16="http://schemas.microsoft.com/office/drawing/2014/main" id="{01581132-D484-A868-0C19-2420934D30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92853" y="5581163"/>
            <a:ext cx="1374040" cy="91785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エジプトの国旗 🇪🇬 - 世界の国旗">
            <a:extLst>
              <a:ext uri="{FF2B5EF4-FFF2-40B4-BE49-F238E27FC236}">
                <a16:creationId xmlns:a16="http://schemas.microsoft.com/office/drawing/2014/main" id="{59AE313F-57F8-3ADE-A642-9451F7D4C9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203" y="3973794"/>
            <a:ext cx="1374041" cy="91602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23D775B-6B3E-F146-E5BF-7F46E529EC60}"/>
              </a:ext>
            </a:extLst>
          </p:cNvPr>
          <p:cNvSpPr txBox="1"/>
          <p:nvPr/>
        </p:nvSpPr>
        <p:spPr>
          <a:xfrm>
            <a:off x="1892625" y="2263491"/>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イスラエル</a:t>
            </a:r>
          </a:p>
        </p:txBody>
      </p:sp>
      <p:sp>
        <p:nvSpPr>
          <p:cNvPr id="20" name="テキスト ボックス 19">
            <a:extLst>
              <a:ext uri="{FF2B5EF4-FFF2-40B4-BE49-F238E27FC236}">
                <a16:creationId xmlns:a16="http://schemas.microsoft.com/office/drawing/2014/main" id="{5D3D0C69-EF7C-859A-1353-3ED17E5A884E}"/>
              </a:ext>
            </a:extLst>
          </p:cNvPr>
          <p:cNvSpPr txBox="1"/>
          <p:nvPr/>
        </p:nvSpPr>
        <p:spPr>
          <a:xfrm>
            <a:off x="3813715" y="1735400"/>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トルコ</a:t>
            </a:r>
          </a:p>
        </p:txBody>
      </p:sp>
      <p:sp>
        <p:nvSpPr>
          <p:cNvPr id="21" name="テキスト ボックス 20">
            <a:extLst>
              <a:ext uri="{FF2B5EF4-FFF2-40B4-BE49-F238E27FC236}">
                <a16:creationId xmlns:a16="http://schemas.microsoft.com/office/drawing/2014/main" id="{3DF80A9F-4E3A-B596-7404-5FDD9627E958}"/>
              </a:ext>
            </a:extLst>
          </p:cNvPr>
          <p:cNvSpPr txBox="1"/>
          <p:nvPr/>
        </p:nvSpPr>
        <p:spPr>
          <a:xfrm>
            <a:off x="2818794" y="4420479"/>
            <a:ext cx="1423641"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サウジアラビア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2" name="テキスト ボックス 21">
            <a:extLst>
              <a:ext uri="{FF2B5EF4-FFF2-40B4-BE49-F238E27FC236}">
                <a16:creationId xmlns:a16="http://schemas.microsoft.com/office/drawing/2014/main" id="{DC205F2A-2037-DC0B-3BD2-044675A3FBE4}"/>
              </a:ext>
            </a:extLst>
          </p:cNvPr>
          <p:cNvSpPr txBox="1"/>
          <p:nvPr/>
        </p:nvSpPr>
        <p:spPr>
          <a:xfrm>
            <a:off x="865741" y="3723907"/>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エジプト</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3" name="テキスト ボックス 22">
            <a:extLst>
              <a:ext uri="{FF2B5EF4-FFF2-40B4-BE49-F238E27FC236}">
                <a16:creationId xmlns:a16="http://schemas.microsoft.com/office/drawing/2014/main" id="{FDC709AC-8FFE-EEB7-9D93-AFA92C1A4160}"/>
              </a:ext>
            </a:extLst>
          </p:cNvPr>
          <p:cNvSpPr txBox="1"/>
          <p:nvPr/>
        </p:nvSpPr>
        <p:spPr>
          <a:xfrm>
            <a:off x="888369" y="5355676"/>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南アフリカ</a:t>
            </a:r>
          </a:p>
        </p:txBody>
      </p:sp>
      <p:sp>
        <p:nvSpPr>
          <p:cNvPr id="24" name="テキスト ボックス 23">
            <a:extLst>
              <a:ext uri="{FF2B5EF4-FFF2-40B4-BE49-F238E27FC236}">
                <a16:creationId xmlns:a16="http://schemas.microsoft.com/office/drawing/2014/main" id="{18EAE591-8CF6-E36A-79EB-22300D696A3A}"/>
              </a:ext>
            </a:extLst>
          </p:cNvPr>
          <p:cNvSpPr txBox="1"/>
          <p:nvPr/>
        </p:nvSpPr>
        <p:spPr>
          <a:xfrm>
            <a:off x="5573125" y="3342312"/>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5" name="テキスト ボックス 24">
            <a:extLst>
              <a:ext uri="{FF2B5EF4-FFF2-40B4-BE49-F238E27FC236}">
                <a16:creationId xmlns:a16="http://schemas.microsoft.com/office/drawing/2014/main" id="{85CA6C72-0462-BBDA-4A4C-A61DF44E7963}"/>
              </a:ext>
            </a:extLst>
          </p:cNvPr>
          <p:cNvSpPr txBox="1"/>
          <p:nvPr/>
        </p:nvSpPr>
        <p:spPr>
          <a:xfrm>
            <a:off x="7997286" y="3745641"/>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インドネシア</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6" name="テキスト ボックス 25">
            <a:extLst>
              <a:ext uri="{FF2B5EF4-FFF2-40B4-BE49-F238E27FC236}">
                <a16:creationId xmlns:a16="http://schemas.microsoft.com/office/drawing/2014/main" id="{B4058D32-2AA9-242C-F4B1-9170977A5841}"/>
              </a:ext>
            </a:extLst>
          </p:cNvPr>
          <p:cNvSpPr txBox="1"/>
          <p:nvPr/>
        </p:nvSpPr>
        <p:spPr>
          <a:xfrm>
            <a:off x="6983741" y="2819886"/>
            <a:ext cx="671599" cy="276999"/>
          </a:xfrm>
          <a:prstGeom prst="rect">
            <a:avLst/>
          </a:prstGeom>
          <a:noFill/>
        </p:spPr>
        <p:txBody>
          <a:bodyPr wrap="square" rtlCol="0">
            <a:spAutoFit/>
          </a:bodyPr>
          <a:lstStyle/>
          <a:p>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28" name="テキスト ボックス 27">
            <a:extLst>
              <a:ext uri="{FF2B5EF4-FFF2-40B4-BE49-F238E27FC236}">
                <a16:creationId xmlns:a16="http://schemas.microsoft.com/office/drawing/2014/main" id="{3664F81E-14EE-C498-314A-411BFB5D1D27}"/>
              </a:ext>
            </a:extLst>
          </p:cNvPr>
          <p:cNvSpPr txBox="1"/>
          <p:nvPr/>
        </p:nvSpPr>
        <p:spPr>
          <a:xfrm>
            <a:off x="10366507" y="1143770"/>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メキシコ</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29" name="テキスト ボックス 28">
            <a:extLst>
              <a:ext uri="{FF2B5EF4-FFF2-40B4-BE49-F238E27FC236}">
                <a16:creationId xmlns:a16="http://schemas.microsoft.com/office/drawing/2014/main" id="{388B5B04-2852-4A5B-959E-C9EA1B65030E}"/>
              </a:ext>
            </a:extLst>
          </p:cNvPr>
          <p:cNvSpPr txBox="1"/>
          <p:nvPr/>
        </p:nvSpPr>
        <p:spPr>
          <a:xfrm>
            <a:off x="10326587" y="5327797"/>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ブラジル</a:t>
            </a:r>
          </a:p>
        </p:txBody>
      </p:sp>
      <p:sp>
        <p:nvSpPr>
          <p:cNvPr id="30" name="テキスト ボックス 29">
            <a:extLst>
              <a:ext uri="{FF2B5EF4-FFF2-40B4-BE49-F238E27FC236}">
                <a16:creationId xmlns:a16="http://schemas.microsoft.com/office/drawing/2014/main" id="{368EB0AC-F1E4-3FBA-4B12-73B1E03DDA91}"/>
              </a:ext>
            </a:extLst>
          </p:cNvPr>
          <p:cNvSpPr txBox="1"/>
          <p:nvPr/>
        </p:nvSpPr>
        <p:spPr>
          <a:xfrm>
            <a:off x="5632614" y="2233442"/>
            <a:ext cx="992459"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ロシア</a:t>
            </a:r>
          </a:p>
        </p:txBody>
      </p:sp>
      <p:sp>
        <p:nvSpPr>
          <p:cNvPr id="6" name="四角形: 角を丸くする 5">
            <a:extLst>
              <a:ext uri="{FF2B5EF4-FFF2-40B4-BE49-F238E27FC236}">
                <a16:creationId xmlns:a16="http://schemas.microsoft.com/office/drawing/2014/main" id="{F5975BD3-FCEA-19BA-DE64-0886C2CB0C32}"/>
              </a:ext>
            </a:extLst>
          </p:cNvPr>
          <p:cNvSpPr/>
          <p:nvPr/>
        </p:nvSpPr>
        <p:spPr>
          <a:xfrm>
            <a:off x="489397" y="3680643"/>
            <a:ext cx="1745854" cy="3026816"/>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2A8E7CC3-BC48-2FF5-C61C-DBBB158E7FE1}"/>
              </a:ext>
            </a:extLst>
          </p:cNvPr>
          <p:cNvSpPr/>
          <p:nvPr/>
        </p:nvSpPr>
        <p:spPr>
          <a:xfrm>
            <a:off x="9957220" y="1054957"/>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DD9519DB-5B8E-CB23-0873-77F8F34E276E}"/>
              </a:ext>
            </a:extLst>
          </p:cNvPr>
          <p:cNvSpPr/>
          <p:nvPr/>
        </p:nvSpPr>
        <p:spPr>
          <a:xfrm>
            <a:off x="9957220" y="5325306"/>
            <a:ext cx="1823633" cy="1418123"/>
          </a:xfrm>
          <a:prstGeom prst="roundRect">
            <a:avLst>
              <a:gd name="adj" fmla="val 121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ローチャート: 照合 7">
            <a:extLst>
              <a:ext uri="{FF2B5EF4-FFF2-40B4-BE49-F238E27FC236}">
                <a16:creationId xmlns:a16="http://schemas.microsoft.com/office/drawing/2014/main" id="{F4A82E75-F857-3275-405D-CA23141F04EB}"/>
              </a:ext>
            </a:extLst>
          </p:cNvPr>
          <p:cNvSpPr/>
          <p:nvPr/>
        </p:nvSpPr>
        <p:spPr>
          <a:xfrm>
            <a:off x="10098655" y="2459301"/>
            <a:ext cx="1576671" cy="2866005"/>
          </a:xfrm>
          <a:prstGeom prst="flowChartCollate">
            <a:avLst/>
          </a:prstGeom>
          <a:noFill/>
          <a:ln w="31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52" name="Picture 28" descr="無料イラスト サウジアラビアの国旗">
            <a:extLst>
              <a:ext uri="{FF2B5EF4-FFF2-40B4-BE49-F238E27FC236}">
                <a16:creationId xmlns:a16="http://schemas.microsoft.com/office/drawing/2014/main" id="{1BF80F45-CEE3-2BC8-AD17-E274ADA50D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9630" y="4652225"/>
            <a:ext cx="1372805" cy="915203"/>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91EA4A79-0975-130D-FC60-652C1C747D03}"/>
              </a:ext>
            </a:extLst>
          </p:cNvPr>
          <p:cNvSpPr txBox="1"/>
          <p:nvPr/>
        </p:nvSpPr>
        <p:spPr>
          <a:xfrm>
            <a:off x="3598123" y="4086270"/>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イラン</a:t>
            </a:r>
          </a:p>
        </p:txBody>
      </p:sp>
      <p:pic>
        <p:nvPicPr>
          <p:cNvPr id="1054" name="Picture 30" descr="ベネズエラの国旗">
            <a:extLst>
              <a:ext uri="{FF2B5EF4-FFF2-40B4-BE49-F238E27FC236}">
                <a16:creationId xmlns:a16="http://schemas.microsoft.com/office/drawing/2014/main" id="{DD5AF02D-E29C-6BD8-BA07-9639BB778C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87639" y="3461431"/>
            <a:ext cx="1373438" cy="915202"/>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DD089EC0-F87E-4693-F0C6-2F9115D2D1D6}"/>
              </a:ext>
            </a:extLst>
          </p:cNvPr>
          <p:cNvSpPr txBox="1"/>
          <p:nvPr/>
        </p:nvSpPr>
        <p:spPr>
          <a:xfrm>
            <a:off x="9397408" y="3850429"/>
            <a:ext cx="992459" cy="276999"/>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ベネゼエラ</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0" name="テキスト ボックス 39">
            <a:extLst>
              <a:ext uri="{FF2B5EF4-FFF2-40B4-BE49-F238E27FC236}">
                <a16:creationId xmlns:a16="http://schemas.microsoft.com/office/drawing/2014/main" id="{7D31F44A-40E4-0317-55AE-8890298AD9DB}"/>
              </a:ext>
            </a:extLst>
          </p:cNvPr>
          <p:cNvSpPr txBox="1"/>
          <p:nvPr/>
        </p:nvSpPr>
        <p:spPr>
          <a:xfrm rot="20783052">
            <a:off x="-100216" y="1553431"/>
            <a:ext cx="4131403"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グレートゲームの終わり</a:t>
            </a:r>
            <a:r>
              <a:rPr kumimoji="1" lang="ja-JP" altLang="en-US" sz="1000" dirty="0">
                <a:solidFill>
                  <a:srgbClr val="C00000"/>
                </a:solidFill>
                <a:latin typeface="UD デジタル 教科書体 NK-B" panose="02020700000000000000" pitchFamily="18" charset="-128"/>
                <a:ea typeface="UD デジタル 教科書体 NK-B" panose="02020700000000000000" pitchFamily="18" charset="-128"/>
              </a:rPr>
              <a:t>？</a:t>
            </a:r>
            <a:endParaRPr kumimoji="1" lang="ja-JP" altLang="en-US" sz="2400" dirty="0">
              <a:solidFill>
                <a:srgbClr val="C00000"/>
              </a:solidFill>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4C1C02B9-467D-EBBB-6961-A3335ABA057F}"/>
              </a:ext>
            </a:extLst>
          </p:cNvPr>
          <p:cNvSpPr txBox="1"/>
          <p:nvPr/>
        </p:nvSpPr>
        <p:spPr>
          <a:xfrm>
            <a:off x="585980" y="5012472"/>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アフリカ</a:t>
            </a:r>
          </a:p>
        </p:txBody>
      </p:sp>
      <p:sp>
        <p:nvSpPr>
          <p:cNvPr id="42" name="テキスト ボックス 41">
            <a:extLst>
              <a:ext uri="{FF2B5EF4-FFF2-40B4-BE49-F238E27FC236}">
                <a16:creationId xmlns:a16="http://schemas.microsoft.com/office/drawing/2014/main" id="{D2959D5B-6CED-DA4C-3D47-C4EEFDA853AB}"/>
              </a:ext>
            </a:extLst>
          </p:cNvPr>
          <p:cNvSpPr txBox="1"/>
          <p:nvPr/>
        </p:nvSpPr>
        <p:spPr>
          <a:xfrm>
            <a:off x="10048027"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sp>
        <p:nvSpPr>
          <p:cNvPr id="43" name="テキスト ボックス 42">
            <a:extLst>
              <a:ext uri="{FF2B5EF4-FFF2-40B4-BE49-F238E27FC236}">
                <a16:creationId xmlns:a16="http://schemas.microsoft.com/office/drawing/2014/main" id="{614833B2-5E9C-47DC-870E-0AB1042AD414}"/>
              </a:ext>
            </a:extLst>
          </p:cNvPr>
          <p:cNvSpPr txBox="1"/>
          <p:nvPr/>
        </p:nvSpPr>
        <p:spPr>
          <a:xfrm>
            <a:off x="10121400" y="3171984"/>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中米</a:t>
            </a:r>
          </a:p>
        </p:txBody>
      </p:sp>
      <p:sp>
        <p:nvSpPr>
          <p:cNvPr id="44" name="テキスト ボックス 43">
            <a:extLst>
              <a:ext uri="{FF2B5EF4-FFF2-40B4-BE49-F238E27FC236}">
                <a16:creationId xmlns:a16="http://schemas.microsoft.com/office/drawing/2014/main" id="{72EFF989-9153-24D8-AD68-9CE75704D0F6}"/>
              </a:ext>
            </a:extLst>
          </p:cNvPr>
          <p:cNvSpPr txBox="1"/>
          <p:nvPr/>
        </p:nvSpPr>
        <p:spPr>
          <a:xfrm>
            <a:off x="10098655" y="5065224"/>
            <a:ext cx="1549578" cy="338554"/>
          </a:xfrm>
          <a:prstGeom prst="rect">
            <a:avLst/>
          </a:prstGeom>
          <a:noFill/>
        </p:spPr>
        <p:txBody>
          <a:bodyPr wrap="square" rtlCol="0">
            <a:spAutoFit/>
          </a:bodyPr>
          <a:lstStyle/>
          <a:p>
            <a:pPr algn="ctr"/>
            <a:r>
              <a:rPr lang="ja-JP" altLang="en-US" sz="1600" dirty="0">
                <a:latin typeface="UD デジタル 教科書体 NK-B" panose="02020700000000000000" pitchFamily="18" charset="-128"/>
                <a:ea typeface="UD デジタル 教科書体 NK-B" panose="02020700000000000000" pitchFamily="18" charset="-128"/>
              </a:rPr>
              <a:t>南</a:t>
            </a:r>
            <a:r>
              <a:rPr kumimoji="1" lang="ja-JP" altLang="en-US" sz="1600" dirty="0">
                <a:latin typeface="UD デジタル 教科書体 NK-B" panose="02020700000000000000" pitchFamily="18" charset="-128"/>
                <a:ea typeface="UD デジタル 教科書体 NK-B" panose="02020700000000000000" pitchFamily="18" charset="-128"/>
              </a:rPr>
              <a:t>米</a:t>
            </a:r>
          </a:p>
        </p:txBody>
      </p:sp>
      <p:sp>
        <p:nvSpPr>
          <p:cNvPr id="45" name="テキスト ボックス 44">
            <a:extLst>
              <a:ext uri="{FF2B5EF4-FFF2-40B4-BE49-F238E27FC236}">
                <a16:creationId xmlns:a16="http://schemas.microsoft.com/office/drawing/2014/main" id="{BA8284C9-BEA3-B5ED-966F-DF69618DB779}"/>
              </a:ext>
            </a:extLst>
          </p:cNvPr>
          <p:cNvSpPr txBox="1"/>
          <p:nvPr/>
        </p:nvSpPr>
        <p:spPr>
          <a:xfrm>
            <a:off x="2844211" y="5567515"/>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「金」取引基盤整備</a:t>
            </a:r>
          </a:p>
        </p:txBody>
      </p:sp>
      <p:sp>
        <p:nvSpPr>
          <p:cNvPr id="46" name="テキスト ボックス 45">
            <a:extLst>
              <a:ext uri="{FF2B5EF4-FFF2-40B4-BE49-F238E27FC236}">
                <a16:creationId xmlns:a16="http://schemas.microsoft.com/office/drawing/2014/main" id="{948D04C5-1E61-D039-E3D2-EA8F8609F6EA}"/>
              </a:ext>
            </a:extLst>
          </p:cNvPr>
          <p:cNvSpPr txBox="1"/>
          <p:nvPr/>
        </p:nvSpPr>
        <p:spPr>
          <a:xfrm>
            <a:off x="7460776" y="2068387"/>
            <a:ext cx="1423641" cy="461665"/>
          </a:xfrm>
          <a:prstGeom prst="rect">
            <a:avLst/>
          </a:prstGeom>
          <a:noFill/>
        </p:spPr>
        <p:txBody>
          <a:bodyPr wrap="square" rtlCol="0">
            <a:spAutoFit/>
          </a:bodyPr>
          <a:lstStyle/>
          <a:p>
            <a:pPr algn="ctr"/>
            <a:r>
              <a:rPr lang="ja-JP" altLang="en-US" sz="1200" dirty="0">
                <a:latin typeface="BIZ UDP明朝 Medium" panose="02020500000000000000" pitchFamily="18" charset="-128"/>
                <a:ea typeface="BIZ UDP明朝 Medium" panose="02020500000000000000" pitchFamily="18" charset="-128"/>
              </a:rPr>
              <a:t>中国版</a:t>
            </a:r>
            <a:r>
              <a:rPr lang="en-US" altLang="ja-JP" sz="1200" dirty="0">
                <a:latin typeface="BIZ UDP明朝 Medium" panose="02020500000000000000" pitchFamily="18" charset="-128"/>
                <a:ea typeface="BIZ UDP明朝 Medium" panose="02020500000000000000" pitchFamily="18" charset="-128"/>
              </a:rPr>
              <a:t>GPS</a:t>
            </a:r>
            <a:r>
              <a:rPr lang="ja-JP" altLang="en-US" sz="1200" dirty="0">
                <a:latin typeface="BIZ UDP明朝 Medium" panose="02020500000000000000" pitchFamily="18" charset="-128"/>
                <a:ea typeface="BIZ UDP明朝 Medium" panose="02020500000000000000" pitchFamily="18" charset="-128"/>
              </a:rPr>
              <a:t>北斗</a:t>
            </a:r>
            <a:endParaRPr lang="en-US" altLang="ja-JP" sz="1200" dirty="0">
              <a:latin typeface="BIZ UDP明朝 Medium" panose="02020500000000000000" pitchFamily="18" charset="-128"/>
              <a:ea typeface="BIZ UDP明朝 Medium" panose="02020500000000000000" pitchFamily="18" charset="-128"/>
            </a:endParaRPr>
          </a:p>
          <a:p>
            <a:pPr algn="ctr"/>
            <a:r>
              <a:rPr lang="ja-JP" altLang="en-US" sz="1200" dirty="0">
                <a:latin typeface="BIZ UDP明朝 Medium" panose="02020500000000000000" pitchFamily="18" charset="-128"/>
                <a:ea typeface="BIZ UDP明朝 Medium" panose="02020500000000000000" pitchFamily="18" charset="-128"/>
              </a:rPr>
              <a:t>デジタル人民元</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7" name="テキスト ボックス 46">
            <a:extLst>
              <a:ext uri="{FF2B5EF4-FFF2-40B4-BE49-F238E27FC236}">
                <a16:creationId xmlns:a16="http://schemas.microsoft.com/office/drawing/2014/main" id="{C7D81EA9-720E-A8AD-89A3-523CD681BB42}"/>
              </a:ext>
            </a:extLst>
          </p:cNvPr>
          <p:cNvSpPr txBox="1"/>
          <p:nvPr/>
        </p:nvSpPr>
        <p:spPr>
          <a:xfrm>
            <a:off x="7215482" y="3273361"/>
            <a:ext cx="1423641"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中国</a:t>
            </a:r>
          </a:p>
        </p:txBody>
      </p:sp>
      <p:sp>
        <p:nvSpPr>
          <p:cNvPr id="48" name="テキスト ボックス 47">
            <a:extLst>
              <a:ext uri="{FF2B5EF4-FFF2-40B4-BE49-F238E27FC236}">
                <a16:creationId xmlns:a16="http://schemas.microsoft.com/office/drawing/2014/main" id="{E0DC9C78-4DF6-7CC7-46C7-FA5CF50617C0}"/>
              </a:ext>
            </a:extLst>
          </p:cNvPr>
          <p:cNvSpPr txBox="1"/>
          <p:nvPr/>
        </p:nvSpPr>
        <p:spPr>
          <a:xfrm>
            <a:off x="5355661" y="1078340"/>
            <a:ext cx="1423641"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GLONASS</a:t>
            </a:r>
            <a:endParaRPr kumimoji="1" lang="ja-JP" altLang="en-US" sz="1200" dirty="0">
              <a:latin typeface="BIZ UDP明朝 Medium" panose="02020500000000000000" pitchFamily="18" charset="-128"/>
              <a:ea typeface="BIZ UDP明朝 Medium" panose="02020500000000000000" pitchFamily="18" charset="-128"/>
            </a:endParaRPr>
          </a:p>
        </p:txBody>
      </p:sp>
      <p:cxnSp>
        <p:nvCxnSpPr>
          <p:cNvPr id="10" name="コネクタ: カギ線 9">
            <a:extLst>
              <a:ext uri="{FF2B5EF4-FFF2-40B4-BE49-F238E27FC236}">
                <a16:creationId xmlns:a16="http://schemas.microsoft.com/office/drawing/2014/main" id="{8E4ED6D0-29BD-8B78-861C-121492BEDF5E}"/>
              </a:ext>
            </a:extLst>
          </p:cNvPr>
          <p:cNvCxnSpPr>
            <a:stCxn id="48" idx="0"/>
            <a:endCxn id="46" idx="0"/>
          </p:cNvCxnSpPr>
          <p:nvPr/>
        </p:nvCxnSpPr>
        <p:spPr>
          <a:xfrm rot="16200000" flipH="1">
            <a:off x="6625015" y="520806"/>
            <a:ext cx="990047" cy="2105115"/>
          </a:xfrm>
          <a:prstGeom prst="bentConnector3">
            <a:avLst>
              <a:gd name="adj1" fmla="val -23090"/>
            </a:avLst>
          </a:prstGeom>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46850681-06AA-EBFF-D433-9306055B2E45}"/>
              </a:ext>
            </a:extLst>
          </p:cNvPr>
          <p:cNvSpPr txBox="1"/>
          <p:nvPr/>
        </p:nvSpPr>
        <p:spPr>
          <a:xfrm>
            <a:off x="3651421" y="2828491"/>
            <a:ext cx="1187597"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NATO</a:t>
            </a:r>
            <a:r>
              <a:rPr lang="ja-JP" altLang="en-US" sz="1200" dirty="0">
                <a:latin typeface="BIZ UDP明朝 Medium" panose="02020500000000000000" pitchFamily="18" charset="-128"/>
                <a:ea typeface="BIZ UDP明朝 Medium" panose="02020500000000000000" pitchFamily="18" charset="-128"/>
              </a:rPr>
              <a:t>加盟国</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52" name="テキスト ボックス 51">
            <a:extLst>
              <a:ext uri="{FF2B5EF4-FFF2-40B4-BE49-F238E27FC236}">
                <a16:creationId xmlns:a16="http://schemas.microsoft.com/office/drawing/2014/main" id="{6C2A35BD-AAFE-C8E8-B76A-EAA8A155C9F8}"/>
              </a:ext>
            </a:extLst>
          </p:cNvPr>
          <p:cNvSpPr txBox="1"/>
          <p:nvPr/>
        </p:nvSpPr>
        <p:spPr>
          <a:xfrm>
            <a:off x="6625617" y="3883311"/>
            <a:ext cx="992459" cy="276999"/>
          </a:xfrm>
          <a:prstGeom prst="rect">
            <a:avLst/>
          </a:prstGeom>
          <a:noFill/>
        </p:spPr>
        <p:txBody>
          <a:bodyPr wrap="square" rtlCol="0">
            <a:spAutoFit/>
          </a:bodyPr>
          <a:lstStyle/>
          <a:p>
            <a:pPr algn="ctr"/>
            <a:r>
              <a:rPr lang="en-US" altLang="ja-JP" sz="1200" dirty="0">
                <a:latin typeface="BIZ UDP明朝 Medium" panose="02020500000000000000" pitchFamily="18" charset="-128"/>
                <a:ea typeface="BIZ UDP明朝 Medium" panose="02020500000000000000" pitchFamily="18" charset="-128"/>
              </a:rPr>
              <a:t>QUAD</a:t>
            </a:r>
            <a:endParaRPr kumimoji="1" lang="ja-JP" altLang="en-US" sz="1200" dirty="0">
              <a:latin typeface="BIZ UDP明朝 Medium" panose="02020500000000000000" pitchFamily="18" charset="-128"/>
              <a:ea typeface="BIZ UDP明朝 Medium" panose="02020500000000000000" pitchFamily="18" charset="-128"/>
            </a:endParaRPr>
          </a:p>
        </p:txBody>
      </p:sp>
      <p:sp>
        <p:nvSpPr>
          <p:cNvPr id="49" name="テキスト ボックス 48">
            <a:extLst>
              <a:ext uri="{FF2B5EF4-FFF2-40B4-BE49-F238E27FC236}">
                <a16:creationId xmlns:a16="http://schemas.microsoft.com/office/drawing/2014/main" id="{5848A591-1C66-44E0-A172-8CD5E5675E5C}"/>
              </a:ext>
            </a:extLst>
          </p:cNvPr>
          <p:cNvSpPr txBox="1"/>
          <p:nvPr/>
        </p:nvSpPr>
        <p:spPr>
          <a:xfrm>
            <a:off x="5221834" y="4653745"/>
            <a:ext cx="1863076"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ルピー国際決済システム</a:t>
            </a:r>
          </a:p>
        </p:txBody>
      </p:sp>
      <p:sp>
        <p:nvSpPr>
          <p:cNvPr id="50" name="テキスト ボックス 49">
            <a:extLst>
              <a:ext uri="{FF2B5EF4-FFF2-40B4-BE49-F238E27FC236}">
                <a16:creationId xmlns:a16="http://schemas.microsoft.com/office/drawing/2014/main" id="{1E62EA03-8778-4AB8-A170-5937870AF715}"/>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新デジタル通貨「</a:t>
            </a:r>
            <a:r>
              <a:rPr lang="en-US" altLang="ja-JP" sz="2800" b="1" dirty="0">
                <a:solidFill>
                  <a:schemeClr val="bg1"/>
                </a:solidFill>
                <a:latin typeface="Meiryo UI" panose="020B0604030504040204" pitchFamily="50" charset="-128"/>
                <a:ea typeface="Meiryo UI" panose="020B0604030504040204" pitchFamily="50" charset="-128"/>
              </a:rPr>
              <a:t>R5</a:t>
            </a:r>
            <a:r>
              <a:rPr lang="ja-JP" altLang="en-US" sz="2800" b="1" dirty="0">
                <a:solidFill>
                  <a:schemeClr val="bg1"/>
                </a:solidFill>
                <a:latin typeface="Meiryo UI" panose="020B0604030504040204" pitchFamily="50" charset="-128"/>
                <a:ea typeface="Meiryo UI" panose="020B0604030504040204" pitchFamily="50" charset="-128"/>
              </a:rPr>
              <a:t>」を支える衛星インフラ</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5CB18E11-EF56-4A6D-A314-B1443D699DAF}"/>
              </a:ext>
            </a:extLst>
          </p:cNvPr>
          <p:cNvSpPr txBox="1"/>
          <p:nvPr/>
        </p:nvSpPr>
        <p:spPr>
          <a:xfrm>
            <a:off x="4943682" y="5261325"/>
            <a:ext cx="3436097" cy="954107"/>
          </a:xfrm>
          <a:prstGeom prst="rect">
            <a:avLst/>
          </a:prstGeom>
          <a:solidFill>
            <a:srgbClr val="7030A0"/>
          </a:solidFill>
          <a:effectLst>
            <a:glow rad="228600">
              <a:schemeClr val="accent5">
                <a:satMod val="175000"/>
                <a:alpha val="40000"/>
              </a:schemeClr>
            </a:glow>
          </a:effectLst>
        </p:spPr>
        <p:txBody>
          <a:bodyPr wrap="square" rtlCol="0">
            <a:spAutoFit/>
          </a:bodyPr>
          <a:lstStyle/>
          <a:p>
            <a:pPr algn="ctr"/>
            <a:r>
              <a:rPr kumimoji="1" lang="en-US" altLang="ja-JP" sz="24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BRICS</a:t>
            </a:r>
            <a:r>
              <a:rPr kumimoji="1" lang="ja-JP" altLang="en-US" sz="24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＋の共通通貨</a:t>
            </a:r>
            <a:endParaRPr kumimoji="1" lang="en-US" altLang="ja-JP" sz="24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endParaRPr>
          </a:p>
          <a:p>
            <a:pPr algn="ctr"/>
            <a:r>
              <a:rPr kumimoji="1" lang="ja-JP" altLang="en-US" sz="32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a:t>
            </a:r>
            <a:r>
              <a:rPr kumimoji="1" lang="en-US" altLang="ja-JP" sz="32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R5</a:t>
            </a:r>
            <a:r>
              <a:rPr kumimoji="1" lang="ja-JP" altLang="en-US" sz="3200" b="1"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a:t>
            </a:r>
          </a:p>
        </p:txBody>
      </p:sp>
      <p:sp>
        <p:nvSpPr>
          <p:cNvPr id="53" name="テキスト ボックス 52">
            <a:extLst>
              <a:ext uri="{FF2B5EF4-FFF2-40B4-BE49-F238E27FC236}">
                <a16:creationId xmlns:a16="http://schemas.microsoft.com/office/drawing/2014/main" id="{FA9C7050-7961-4BF8-B593-E5951BF721DD}"/>
              </a:ext>
            </a:extLst>
          </p:cNvPr>
          <p:cNvSpPr txBox="1"/>
          <p:nvPr/>
        </p:nvSpPr>
        <p:spPr>
          <a:xfrm>
            <a:off x="3047379" y="6321759"/>
            <a:ext cx="6097712" cy="307777"/>
          </a:xfrm>
          <a:prstGeom prst="rect">
            <a:avLst/>
          </a:prstGeom>
          <a:noFill/>
        </p:spPr>
        <p:txBody>
          <a:bodyPr wrap="square">
            <a:spAutoFit/>
          </a:bodyPr>
          <a:lstStyle/>
          <a:p>
            <a:pPr algn="ct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①レアル、②ルーブル、③ルピー、④ランド、⑤人民元（</a:t>
            </a:r>
            <a:r>
              <a:rPr lang="en-US" altLang="ja-JP" sz="1400" dirty="0">
                <a:solidFill>
                  <a:srgbClr val="333333"/>
                </a:solidFill>
                <a:latin typeface="BIZ UDPゴシック" panose="020B0400000000000000" pitchFamily="50" charset="-128"/>
                <a:ea typeface="BIZ UDPゴシック" panose="020B0400000000000000" pitchFamily="50" charset="-128"/>
              </a:rPr>
              <a:t> RMB</a:t>
            </a:r>
            <a:r>
              <a:rPr lang="ja-JP" altLang="en-US" sz="1400" dirty="0">
                <a:solidFill>
                  <a:srgbClr val="333333"/>
                </a:solidFill>
                <a:latin typeface="BIZ UDPゴシック" panose="020B0400000000000000" pitchFamily="50" charset="-128"/>
                <a:ea typeface="BIZ UDPゴシック" panose="020B0400000000000000" pitchFamily="50" charset="-128"/>
              </a:rPr>
              <a:t>：</a:t>
            </a:r>
            <a:r>
              <a:rPr lang="en-US" altLang="ja-JP" sz="1400" b="1" dirty="0" err="1">
                <a:solidFill>
                  <a:srgbClr val="C00000"/>
                </a:solidFill>
                <a:latin typeface="BIZ UDPゴシック" panose="020B0400000000000000" pitchFamily="50" charset="-128"/>
                <a:ea typeface="BIZ UDPゴシック" panose="020B0400000000000000" pitchFamily="50" charset="-128"/>
              </a:rPr>
              <a:t>R</a:t>
            </a:r>
            <a:r>
              <a:rPr lang="en-US" altLang="ja-JP" sz="1400" b="0" i="0" dirty="0" err="1">
                <a:solidFill>
                  <a:srgbClr val="333333"/>
                </a:solidFill>
                <a:effectLst/>
                <a:latin typeface="BIZ UDPゴシック" panose="020B0400000000000000" pitchFamily="50" charset="-128"/>
                <a:ea typeface="BIZ UDPゴシック" panose="020B0400000000000000" pitchFamily="50" charset="-128"/>
              </a:rPr>
              <a:t>en</a:t>
            </a:r>
            <a:r>
              <a:rPr lang="en-US" altLang="ja-JP" sz="1400" b="1" i="0" dirty="0" err="1">
                <a:solidFill>
                  <a:srgbClr val="C00000"/>
                </a:solidFill>
                <a:effectLst/>
                <a:latin typeface="BIZ UDPゴシック" panose="020B0400000000000000" pitchFamily="50" charset="-128"/>
                <a:ea typeface="BIZ UDPゴシック" panose="020B0400000000000000" pitchFamily="50" charset="-128"/>
              </a:rPr>
              <a:t>M</a:t>
            </a:r>
            <a:r>
              <a:rPr lang="en-US" altLang="ja-JP" sz="1400" b="0" i="0" dirty="0" err="1">
                <a:solidFill>
                  <a:srgbClr val="333333"/>
                </a:solidFill>
                <a:effectLst/>
                <a:latin typeface="BIZ UDPゴシック" panose="020B0400000000000000" pitchFamily="50" charset="-128"/>
                <a:ea typeface="BIZ UDPゴシック" panose="020B0400000000000000" pitchFamily="50" charset="-128"/>
              </a:rPr>
              <a:t>in</a:t>
            </a:r>
            <a:r>
              <a:rPr lang="en-US" altLang="ja-JP" sz="1400" b="1" i="0" dirty="0" err="1">
                <a:solidFill>
                  <a:srgbClr val="C00000"/>
                </a:solidFill>
                <a:effectLst/>
                <a:latin typeface="BIZ UDPゴシック" panose="020B0400000000000000" pitchFamily="50" charset="-128"/>
                <a:ea typeface="BIZ UDPゴシック" panose="020B0400000000000000" pitchFamily="50" charset="-128"/>
              </a:rPr>
              <a:t>B</a:t>
            </a:r>
            <a:r>
              <a:rPr lang="en-US" altLang="ja-JP" sz="1400" b="0" i="0" dirty="0" err="1">
                <a:solidFill>
                  <a:srgbClr val="333333"/>
                </a:solidFill>
                <a:effectLst/>
                <a:latin typeface="BIZ UDPゴシック" panose="020B0400000000000000" pitchFamily="50" charset="-128"/>
                <a:ea typeface="BIZ UDPゴシック" panose="020B0400000000000000" pitchFamily="50" charset="-128"/>
              </a:rPr>
              <a:t>i</a:t>
            </a:r>
            <a:endParaRPr lang="ja-JP" altLang="en-US" sz="14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4AD80D47-65F6-4BF9-8BB6-58DDA1A1B002}"/>
              </a:ext>
            </a:extLst>
          </p:cNvPr>
          <p:cNvSpPr txBox="1"/>
          <p:nvPr/>
        </p:nvSpPr>
        <p:spPr>
          <a:xfrm>
            <a:off x="212646" y="68375"/>
            <a:ext cx="1846597" cy="369332"/>
          </a:xfrm>
          <a:prstGeom prst="rect">
            <a:avLst/>
          </a:prstGeom>
          <a:solidFill>
            <a:srgbClr val="C00000"/>
          </a:solidFill>
        </p:spPr>
        <p:txBody>
          <a:bodyPr wrap="square" rtlCol="0">
            <a:spAutoFit/>
          </a:bodyPr>
          <a:lstStyle/>
          <a:p>
            <a:pPr algn="ctr"/>
            <a:r>
              <a:rPr kumimoji="1" lang="ja-JP" altLang="en-US" b="1" dirty="0">
                <a:solidFill>
                  <a:schemeClr val="bg1"/>
                </a:solidFill>
                <a:latin typeface="BIZ UDPゴシック" panose="020B0400000000000000" pitchFamily="50" charset="-128"/>
                <a:ea typeface="BIZ UDPゴシック" panose="020B0400000000000000" pitchFamily="50" charset="-128"/>
              </a:rPr>
              <a:t>再掲：航空宇宙</a:t>
            </a:r>
          </a:p>
        </p:txBody>
      </p:sp>
    </p:spTree>
    <p:extLst>
      <p:ext uri="{BB962C8B-B14F-4D97-AF65-F5344CB8AC3E}">
        <p14:creationId xmlns:p14="http://schemas.microsoft.com/office/powerpoint/2010/main" val="272745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80AD39E-E9E9-F6FA-5AB3-0654A40F2F8C}"/>
              </a:ext>
            </a:extLst>
          </p:cNvPr>
          <p:cNvSpPr/>
          <p:nvPr/>
        </p:nvSpPr>
        <p:spPr>
          <a:xfrm>
            <a:off x="1696123" y="5818277"/>
            <a:ext cx="1171575" cy="121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8B5FA6D-5242-6C24-AD43-82AC75E92FAC}"/>
              </a:ext>
            </a:extLst>
          </p:cNvPr>
          <p:cNvCxnSpPr/>
          <p:nvPr/>
        </p:nvCxnSpPr>
        <p:spPr>
          <a:xfrm>
            <a:off x="1046045" y="5939718"/>
            <a:ext cx="104084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3743F62E-D2CF-3243-85AF-2F13032FC1BE}"/>
              </a:ext>
            </a:extLst>
          </p:cNvPr>
          <p:cNvCxnSpPr/>
          <p:nvPr/>
        </p:nvCxnSpPr>
        <p:spPr>
          <a:xfrm>
            <a:off x="1037710" y="4796717"/>
            <a:ext cx="1040844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58F4C88-A49A-9A4C-32ED-A1E90D0D6CEE}"/>
              </a:ext>
            </a:extLst>
          </p:cNvPr>
          <p:cNvCxnSpPr/>
          <p:nvPr/>
        </p:nvCxnSpPr>
        <p:spPr>
          <a:xfrm>
            <a:off x="1046045" y="3625140"/>
            <a:ext cx="1040844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F744410-F701-02D4-E4EB-2AD50FD86924}"/>
              </a:ext>
            </a:extLst>
          </p:cNvPr>
          <p:cNvCxnSpPr/>
          <p:nvPr/>
        </p:nvCxnSpPr>
        <p:spPr>
          <a:xfrm>
            <a:off x="987704" y="2424991"/>
            <a:ext cx="1040844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CF55B90-2831-DD88-F417-948D3EEE7103}"/>
              </a:ext>
            </a:extLst>
          </p:cNvPr>
          <p:cNvCxnSpPr/>
          <p:nvPr/>
        </p:nvCxnSpPr>
        <p:spPr>
          <a:xfrm>
            <a:off x="987704" y="1296279"/>
            <a:ext cx="1040844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2F9177C7-FA9C-C5CC-E9BB-3DC57DE03F21}"/>
              </a:ext>
            </a:extLst>
          </p:cNvPr>
          <p:cNvSpPr/>
          <p:nvPr/>
        </p:nvSpPr>
        <p:spPr>
          <a:xfrm>
            <a:off x="6546130" y="3126198"/>
            <a:ext cx="1171575" cy="2813520"/>
          </a:xfrm>
          <a:prstGeom prst="rect">
            <a:avLst/>
          </a:prstGeom>
          <a:solidFill>
            <a:schemeClr val="accent4">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D535822-A294-63F7-A333-5BE3FCC4A5C3}"/>
              </a:ext>
            </a:extLst>
          </p:cNvPr>
          <p:cNvSpPr/>
          <p:nvPr/>
        </p:nvSpPr>
        <p:spPr>
          <a:xfrm>
            <a:off x="3996408" y="4996746"/>
            <a:ext cx="1171575" cy="94297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0BB1384-5C0C-BB03-B766-400BDEE324B2}"/>
              </a:ext>
            </a:extLst>
          </p:cNvPr>
          <p:cNvSpPr/>
          <p:nvPr/>
        </p:nvSpPr>
        <p:spPr>
          <a:xfrm>
            <a:off x="9318500" y="1296279"/>
            <a:ext cx="1171575" cy="4643439"/>
          </a:xfrm>
          <a:prstGeom prst="rect">
            <a:avLst/>
          </a:prstGeom>
          <a:solidFill>
            <a:schemeClr val="accent2">
              <a:lumMod val="75000"/>
            </a:schemeClr>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A59337B-42A4-7EFD-47E7-0EC033156C04}"/>
              </a:ext>
            </a:extLst>
          </p:cNvPr>
          <p:cNvSpPr txBox="1"/>
          <p:nvPr/>
        </p:nvSpPr>
        <p:spPr>
          <a:xfrm>
            <a:off x="1356496" y="4744604"/>
            <a:ext cx="1530249" cy="830997"/>
          </a:xfrm>
          <a:prstGeom prst="rect">
            <a:avLst/>
          </a:prstGeom>
          <a:noFill/>
        </p:spPr>
        <p:txBody>
          <a:bodyPr wrap="square" rtlCol="0">
            <a:spAutoFit/>
          </a:bodyPr>
          <a:lstStyle/>
          <a:p>
            <a:pPr algn="ctr"/>
            <a:r>
              <a:rPr kumimoji="1" lang="en-US" altLang="ja-JP" sz="2400" dirty="0">
                <a:latin typeface="HGS創英角ｺﾞｼｯｸUB" panose="020B0900000000000000" pitchFamily="50" charset="-128"/>
                <a:ea typeface="HGS創英角ｺﾞｼｯｸUB" panose="020B0900000000000000" pitchFamily="50" charset="-128"/>
              </a:rPr>
              <a:t>4</a:t>
            </a:r>
            <a:r>
              <a:rPr kumimoji="1" lang="ja-JP" altLang="en-US" sz="2400" dirty="0">
                <a:latin typeface="HGS創英角ｺﾞｼｯｸUB" panose="020B0900000000000000" pitchFamily="50" charset="-128"/>
                <a:ea typeface="HGS創英角ｺﾞｼｯｸUB" panose="020B0900000000000000" pitchFamily="50" charset="-128"/>
              </a:rPr>
              <a:t>兆㌦</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lang="en-US" altLang="ja-JP" sz="2400" dirty="0">
                <a:latin typeface="HGS創英角ｺﾞｼｯｸUB" panose="020B0900000000000000" pitchFamily="50" charset="-128"/>
                <a:ea typeface="HGS創英角ｺﾞｼｯｸUB" panose="020B0900000000000000" pitchFamily="50" charset="-128"/>
              </a:rPr>
              <a:t>530</a:t>
            </a:r>
            <a:r>
              <a:rPr lang="ja-JP" altLang="en-US" sz="2400" dirty="0">
                <a:latin typeface="HGS創英角ｺﾞｼｯｸUB" panose="020B0900000000000000" pitchFamily="50" charset="-128"/>
                <a:ea typeface="HGS創英角ｺﾞｼｯｸUB" panose="020B0900000000000000" pitchFamily="50" charset="-128"/>
              </a:rPr>
              <a:t>兆円</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20" name="テキスト ボックス 19">
            <a:extLst>
              <a:ext uri="{FF2B5EF4-FFF2-40B4-BE49-F238E27FC236}">
                <a16:creationId xmlns:a16="http://schemas.microsoft.com/office/drawing/2014/main" id="{C77BCAF4-B798-7573-A067-0829C0954523}"/>
              </a:ext>
            </a:extLst>
          </p:cNvPr>
          <p:cNvSpPr txBox="1"/>
          <p:nvPr/>
        </p:nvSpPr>
        <p:spPr>
          <a:xfrm>
            <a:off x="3664225" y="4580258"/>
            <a:ext cx="2234802" cy="830997"/>
          </a:xfrm>
          <a:prstGeom prst="rect">
            <a:avLst/>
          </a:prstGeom>
          <a:noFill/>
        </p:spPr>
        <p:txBody>
          <a:bodyPr wrap="square" rtlCol="0">
            <a:spAutoFit/>
          </a:bodyPr>
          <a:lstStyle/>
          <a:p>
            <a:pPr algn="ctr"/>
            <a:r>
              <a:rPr kumimoji="1" lang="en-US" altLang="ja-JP" sz="2400" dirty="0">
                <a:latin typeface="HGS創英角ｺﾞｼｯｸUB" panose="020B0900000000000000" pitchFamily="50" charset="-128"/>
                <a:ea typeface="HGS創英角ｺﾞｼｯｸUB" panose="020B0900000000000000" pitchFamily="50" charset="-128"/>
              </a:rPr>
              <a:t>100</a:t>
            </a:r>
            <a:r>
              <a:rPr kumimoji="1" lang="ja-JP" altLang="en-US" sz="2400" dirty="0">
                <a:latin typeface="HGS創英角ｺﾞｼｯｸUB" panose="020B0900000000000000" pitchFamily="50" charset="-128"/>
                <a:ea typeface="HGS創英角ｺﾞｼｯｸUB" panose="020B0900000000000000" pitchFamily="50" charset="-128"/>
              </a:rPr>
              <a:t>兆㌦</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lang="en-US" altLang="ja-JP" sz="2400" dirty="0">
                <a:latin typeface="HGS創英角ｺﾞｼｯｸUB" panose="020B0900000000000000" pitchFamily="50" charset="-128"/>
                <a:ea typeface="HGS創英角ｺﾞｼｯｸUB" panose="020B0900000000000000" pitchFamily="50" charset="-128"/>
              </a:rPr>
              <a:t>1</a:t>
            </a:r>
            <a:r>
              <a:rPr lang="ja-JP" altLang="en-US" sz="2400" dirty="0">
                <a:solidFill>
                  <a:schemeClr val="bg1"/>
                </a:solidFill>
                <a:latin typeface="HGS創英角ｺﾞｼｯｸUB" panose="020B0900000000000000" pitchFamily="50" charset="-128"/>
                <a:ea typeface="HGS創英角ｺﾞｼｯｸUB" panose="020B0900000000000000" pitchFamily="50" charset="-128"/>
              </a:rPr>
              <a:t>京</a:t>
            </a:r>
            <a:r>
              <a:rPr lang="en-US" altLang="ja-JP" sz="2400" dirty="0">
                <a:solidFill>
                  <a:schemeClr val="bg1"/>
                </a:solidFill>
                <a:latin typeface="HGS創英角ｺﾞｼｯｸUB" panose="020B0900000000000000" pitchFamily="50" charset="-128"/>
                <a:ea typeface="HGS創英角ｺﾞｼｯｸUB" panose="020B0900000000000000" pitchFamily="50" charset="-128"/>
              </a:rPr>
              <a:t>3,000</a:t>
            </a:r>
            <a:r>
              <a:rPr lang="ja-JP" altLang="en-US" sz="2400" dirty="0">
                <a:latin typeface="HGS創英角ｺﾞｼｯｸUB" panose="020B0900000000000000" pitchFamily="50" charset="-128"/>
                <a:ea typeface="HGS創英角ｺﾞｼｯｸUB" panose="020B0900000000000000" pitchFamily="50" charset="-128"/>
              </a:rPr>
              <a:t>兆円</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21" name="テキスト ボックス 20">
            <a:extLst>
              <a:ext uri="{FF2B5EF4-FFF2-40B4-BE49-F238E27FC236}">
                <a16:creationId xmlns:a16="http://schemas.microsoft.com/office/drawing/2014/main" id="{0554D424-33A0-E123-B684-7634FD4E0C1D}"/>
              </a:ext>
            </a:extLst>
          </p:cNvPr>
          <p:cNvSpPr txBox="1"/>
          <p:nvPr/>
        </p:nvSpPr>
        <p:spPr>
          <a:xfrm>
            <a:off x="6418726" y="3144234"/>
            <a:ext cx="1479955" cy="830997"/>
          </a:xfrm>
          <a:prstGeom prst="rect">
            <a:avLst/>
          </a:prstGeom>
          <a:noFill/>
        </p:spPr>
        <p:txBody>
          <a:bodyPr wrap="square" rtlCol="0">
            <a:spAutoFit/>
          </a:bodyPr>
          <a:lstStyle/>
          <a:p>
            <a:pPr algn="ctr"/>
            <a:r>
              <a:rPr lang="en-US" altLang="ja-JP" sz="2400" dirty="0">
                <a:latin typeface="HGS創英角ｺﾞｼｯｸUB" panose="020B0900000000000000" pitchFamily="50" charset="-128"/>
                <a:ea typeface="HGS創英角ｺﾞｼｯｸUB" panose="020B0900000000000000" pitchFamily="50" charset="-128"/>
              </a:rPr>
              <a:t>3</a:t>
            </a:r>
            <a:r>
              <a:rPr kumimoji="1" lang="en-US" altLang="ja-JP" sz="2400" dirty="0">
                <a:latin typeface="HGS創英角ｺﾞｼｯｸUB" panose="020B0900000000000000" pitchFamily="50" charset="-128"/>
                <a:ea typeface="HGS創英角ｺﾞｼｯｸUB" panose="020B0900000000000000" pitchFamily="50" charset="-128"/>
              </a:rPr>
              <a:t>00</a:t>
            </a:r>
            <a:r>
              <a:rPr kumimoji="1" lang="ja-JP" altLang="en-US" sz="2400" dirty="0">
                <a:latin typeface="HGS創英角ｺﾞｼｯｸUB" panose="020B0900000000000000" pitchFamily="50" charset="-128"/>
                <a:ea typeface="HGS創英角ｺﾞｼｯｸUB" panose="020B0900000000000000" pitchFamily="50" charset="-128"/>
              </a:rPr>
              <a:t>兆</a:t>
            </a:r>
            <a:r>
              <a:rPr kumimoji="1" lang="ja-JP" altLang="en-US" sz="1600" dirty="0">
                <a:latin typeface="HGS創英角ｺﾞｼｯｸUB" panose="020B0900000000000000" pitchFamily="50" charset="-128"/>
                <a:ea typeface="HGS創英角ｺﾞｼｯｸUB" panose="020B0900000000000000" pitchFamily="50" charset="-128"/>
              </a:rPr>
              <a:t>㌦</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lang="en-US" altLang="ja-JP" sz="2400" dirty="0">
                <a:latin typeface="HGS創英角ｺﾞｼｯｸUB" panose="020B0900000000000000" pitchFamily="50" charset="-128"/>
                <a:ea typeface="HGS創英角ｺﾞｼｯｸUB" panose="020B0900000000000000" pitchFamily="50" charset="-128"/>
              </a:rPr>
              <a:t>4</a:t>
            </a:r>
            <a:r>
              <a:rPr lang="ja-JP" altLang="en-US" sz="2400" dirty="0">
                <a:latin typeface="HGS創英角ｺﾞｼｯｸUB" panose="020B0900000000000000" pitchFamily="50" charset="-128"/>
                <a:ea typeface="HGS創英角ｺﾞｼｯｸUB" panose="020B0900000000000000" pitchFamily="50" charset="-128"/>
              </a:rPr>
              <a:t>京円</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23" name="テキスト ボックス 22">
            <a:extLst>
              <a:ext uri="{FF2B5EF4-FFF2-40B4-BE49-F238E27FC236}">
                <a16:creationId xmlns:a16="http://schemas.microsoft.com/office/drawing/2014/main" id="{3D2B8570-C872-F461-8C71-2128BDF253E9}"/>
              </a:ext>
            </a:extLst>
          </p:cNvPr>
          <p:cNvSpPr txBox="1"/>
          <p:nvPr/>
        </p:nvSpPr>
        <p:spPr>
          <a:xfrm>
            <a:off x="1565749" y="6034149"/>
            <a:ext cx="1432321"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1971</a:t>
            </a:r>
            <a:endParaRPr kumimoji="1" lang="ja-JP" altLang="en-US" sz="2400" dirty="0">
              <a:latin typeface="Amasis MT Pro Black" panose="02040A04050005020304" pitchFamily="18" charset="0"/>
            </a:endParaRPr>
          </a:p>
        </p:txBody>
      </p:sp>
      <p:sp>
        <p:nvSpPr>
          <p:cNvPr id="24" name="テキスト ボックス 23">
            <a:extLst>
              <a:ext uri="{FF2B5EF4-FFF2-40B4-BE49-F238E27FC236}">
                <a16:creationId xmlns:a16="http://schemas.microsoft.com/office/drawing/2014/main" id="{049B6E22-55E4-D190-D315-4A5EEE1442B0}"/>
              </a:ext>
            </a:extLst>
          </p:cNvPr>
          <p:cNvSpPr txBox="1"/>
          <p:nvPr/>
        </p:nvSpPr>
        <p:spPr>
          <a:xfrm>
            <a:off x="3832699" y="6061159"/>
            <a:ext cx="1432321"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2000</a:t>
            </a:r>
            <a:endParaRPr kumimoji="1" lang="ja-JP" altLang="en-US" sz="2400" dirty="0">
              <a:latin typeface="Amasis MT Pro Black" panose="02040A04050005020304" pitchFamily="18" charset="0"/>
            </a:endParaRPr>
          </a:p>
        </p:txBody>
      </p:sp>
      <p:sp>
        <p:nvSpPr>
          <p:cNvPr id="25" name="テキスト ボックス 24">
            <a:extLst>
              <a:ext uri="{FF2B5EF4-FFF2-40B4-BE49-F238E27FC236}">
                <a16:creationId xmlns:a16="http://schemas.microsoft.com/office/drawing/2014/main" id="{677D2F78-0ECD-AC0E-E097-E7541AE1C478}"/>
              </a:ext>
            </a:extLst>
          </p:cNvPr>
          <p:cNvSpPr txBox="1"/>
          <p:nvPr/>
        </p:nvSpPr>
        <p:spPr>
          <a:xfrm>
            <a:off x="6466360" y="6061159"/>
            <a:ext cx="1432321"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2021</a:t>
            </a:r>
            <a:endParaRPr kumimoji="1" lang="ja-JP" altLang="en-US" sz="2400" dirty="0">
              <a:latin typeface="Amasis MT Pro Black" panose="02040A04050005020304" pitchFamily="18" charset="0"/>
            </a:endParaRPr>
          </a:p>
        </p:txBody>
      </p:sp>
      <p:sp>
        <p:nvSpPr>
          <p:cNvPr id="26" name="テキスト ボックス 25">
            <a:extLst>
              <a:ext uri="{FF2B5EF4-FFF2-40B4-BE49-F238E27FC236}">
                <a16:creationId xmlns:a16="http://schemas.microsoft.com/office/drawing/2014/main" id="{DC221A89-E853-2982-EF23-2A62FDAB7CC5}"/>
              </a:ext>
            </a:extLst>
          </p:cNvPr>
          <p:cNvSpPr txBox="1"/>
          <p:nvPr/>
        </p:nvSpPr>
        <p:spPr>
          <a:xfrm>
            <a:off x="8674664" y="6067186"/>
            <a:ext cx="2459243" cy="461665"/>
          </a:xfrm>
          <a:prstGeom prst="rect">
            <a:avLst/>
          </a:prstGeom>
          <a:noFill/>
        </p:spPr>
        <p:txBody>
          <a:bodyPr wrap="square" rtlCol="0">
            <a:spAutoFit/>
          </a:bodyPr>
          <a:lstStyle/>
          <a:p>
            <a:pPr algn="ctr"/>
            <a:r>
              <a:rPr kumimoji="1" lang="en-US" altLang="ja-JP" sz="2400" dirty="0">
                <a:latin typeface="Amasis MT Pro Black" panose="02040A04050005020304" pitchFamily="18" charset="0"/>
              </a:rPr>
              <a:t>2025</a:t>
            </a:r>
            <a:r>
              <a:rPr lang="ja-JP" altLang="en-US" sz="2400" dirty="0">
                <a:latin typeface="Amasis MT Pro Black" panose="02040A04050005020304" pitchFamily="18" charset="0"/>
              </a:rPr>
              <a:t>－</a:t>
            </a:r>
            <a:r>
              <a:rPr lang="en-US" altLang="ja-JP" sz="2400" dirty="0">
                <a:latin typeface="Amasis MT Pro Black" panose="02040A04050005020304" pitchFamily="18" charset="0"/>
              </a:rPr>
              <a:t>2030</a:t>
            </a:r>
            <a:endParaRPr kumimoji="1" lang="ja-JP" altLang="en-US" sz="2400" dirty="0">
              <a:latin typeface="Amasis MT Pro Black" panose="02040A04050005020304" pitchFamily="18" charset="0"/>
            </a:endParaRPr>
          </a:p>
        </p:txBody>
      </p:sp>
      <p:cxnSp>
        <p:nvCxnSpPr>
          <p:cNvPr id="28" name="直線矢印コネクタ 27">
            <a:extLst>
              <a:ext uri="{FF2B5EF4-FFF2-40B4-BE49-F238E27FC236}">
                <a16:creationId xmlns:a16="http://schemas.microsoft.com/office/drawing/2014/main" id="{0A4575BE-450E-F89B-1C3C-6832B9B20BF1}"/>
              </a:ext>
            </a:extLst>
          </p:cNvPr>
          <p:cNvCxnSpPr>
            <a:cxnSpLocks/>
            <a:stCxn id="4" idx="0"/>
          </p:cNvCxnSpPr>
          <p:nvPr/>
        </p:nvCxnSpPr>
        <p:spPr>
          <a:xfrm flipV="1">
            <a:off x="2281911" y="1318598"/>
            <a:ext cx="7036589" cy="4499679"/>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D84A557D-7715-69F8-97DA-E46A64D2141A}"/>
              </a:ext>
            </a:extLst>
          </p:cNvPr>
          <p:cNvSpPr txBox="1"/>
          <p:nvPr/>
        </p:nvSpPr>
        <p:spPr>
          <a:xfrm>
            <a:off x="3517185" y="2587288"/>
            <a:ext cx="2955117" cy="461665"/>
          </a:xfrm>
          <a:prstGeom prst="rect">
            <a:avLst/>
          </a:prstGeom>
          <a:solidFill>
            <a:schemeClr val="accent4"/>
          </a:solidFill>
        </p:spPr>
        <p:txBody>
          <a:bodyPr wrap="square" rtlCol="0">
            <a:spAutoFit/>
          </a:bodyPr>
          <a:lstStyle/>
          <a:p>
            <a:pPr algn="r"/>
            <a:r>
              <a:rPr kumimoji="1" lang="en-US" altLang="ja-JP" sz="2400" dirty="0">
                <a:latin typeface="Amasis MT Pro Black" panose="02040A04050005020304" pitchFamily="18" charset="0"/>
              </a:rPr>
              <a:t>1971</a:t>
            </a:r>
            <a:r>
              <a:rPr kumimoji="1" lang="ja-JP" altLang="en-US" sz="2400" dirty="0">
                <a:latin typeface="Amasis MT Pro Black" panose="02040A04050005020304" pitchFamily="18" charset="0"/>
              </a:rPr>
              <a:t>ー</a:t>
            </a:r>
            <a:r>
              <a:rPr kumimoji="1" lang="en-US" altLang="ja-JP" sz="2400" dirty="0">
                <a:latin typeface="Amasis MT Pro Black" panose="02040A04050005020304" pitchFamily="18" charset="0"/>
              </a:rPr>
              <a:t>2021</a:t>
            </a:r>
            <a:r>
              <a:rPr kumimoji="1" lang="ja-JP" altLang="en-US" sz="2400" dirty="0">
                <a:latin typeface="Amasis MT Pro Black" panose="02040A04050005020304" pitchFamily="18" charset="0"/>
              </a:rPr>
              <a:t>：</a:t>
            </a:r>
            <a:r>
              <a:rPr lang="en-US" altLang="ja-JP" sz="2400" dirty="0">
                <a:latin typeface="Amasis MT Pro Black" panose="02040A04050005020304" pitchFamily="18" charset="0"/>
              </a:rPr>
              <a:t>75</a:t>
            </a:r>
            <a:r>
              <a:rPr lang="ja-JP" altLang="en-US" sz="2400" dirty="0">
                <a:latin typeface="HGS創英角ｺﾞｼｯｸUB" panose="020B0900000000000000" pitchFamily="50" charset="-128"/>
                <a:ea typeface="HGS創英角ｺﾞｼｯｸUB" panose="020B0900000000000000" pitchFamily="50" charset="-128"/>
              </a:rPr>
              <a:t>倍</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31" name="テキスト ボックス 30">
            <a:extLst>
              <a:ext uri="{FF2B5EF4-FFF2-40B4-BE49-F238E27FC236}">
                <a16:creationId xmlns:a16="http://schemas.microsoft.com/office/drawing/2014/main" id="{7D6DD8D9-1BDD-6647-5E90-30B0CAEE7F5D}"/>
              </a:ext>
            </a:extLst>
          </p:cNvPr>
          <p:cNvSpPr txBox="1"/>
          <p:nvPr/>
        </p:nvSpPr>
        <p:spPr>
          <a:xfrm>
            <a:off x="6034763" y="763000"/>
            <a:ext cx="3133720" cy="461665"/>
          </a:xfrm>
          <a:prstGeom prst="rect">
            <a:avLst/>
          </a:prstGeom>
          <a:solidFill>
            <a:schemeClr val="accent4"/>
          </a:solidFill>
        </p:spPr>
        <p:txBody>
          <a:bodyPr wrap="square" rtlCol="0">
            <a:spAutoFit/>
          </a:bodyPr>
          <a:lstStyle/>
          <a:p>
            <a:pPr algn="r"/>
            <a:r>
              <a:rPr kumimoji="1" lang="en-US" altLang="ja-JP" sz="2400" dirty="0">
                <a:latin typeface="Amasis MT Pro Black" panose="02040A04050005020304" pitchFamily="18" charset="0"/>
              </a:rPr>
              <a:t>1971</a:t>
            </a:r>
            <a:r>
              <a:rPr kumimoji="1" lang="ja-JP" altLang="en-US" sz="2400" dirty="0">
                <a:latin typeface="Amasis MT Pro Black" panose="02040A04050005020304" pitchFamily="18" charset="0"/>
              </a:rPr>
              <a:t>ー</a:t>
            </a:r>
            <a:r>
              <a:rPr kumimoji="1" lang="en-US" altLang="ja-JP" sz="2400" dirty="0">
                <a:latin typeface="Amasis MT Pro Black" panose="02040A04050005020304" pitchFamily="18" charset="0"/>
              </a:rPr>
              <a:t>2030</a:t>
            </a:r>
            <a:r>
              <a:rPr kumimoji="1" lang="ja-JP" altLang="en-US" sz="2400" dirty="0">
                <a:latin typeface="Amasis MT Pro Black" panose="02040A04050005020304" pitchFamily="18" charset="0"/>
              </a:rPr>
              <a:t>：</a:t>
            </a:r>
            <a:r>
              <a:rPr lang="en-US" altLang="ja-JP" sz="2400" dirty="0">
                <a:latin typeface="Amasis MT Pro Black" panose="02040A04050005020304" pitchFamily="18" charset="0"/>
              </a:rPr>
              <a:t>750</a:t>
            </a:r>
            <a:r>
              <a:rPr lang="ja-JP" altLang="en-US" sz="2400" dirty="0">
                <a:latin typeface="HGS創英角ｺﾞｼｯｸUB" panose="020B0900000000000000" pitchFamily="50" charset="-128"/>
                <a:ea typeface="HGS創英角ｺﾞｼｯｸUB" panose="020B0900000000000000" pitchFamily="50" charset="-128"/>
              </a:rPr>
              <a:t>倍</a:t>
            </a:r>
            <a:endParaRPr kumimoji="1" lang="ja-JP" altLang="en-US" sz="2400" dirty="0">
              <a:latin typeface="HGS創英角ｺﾞｼｯｸUB" panose="020B0900000000000000" pitchFamily="50" charset="-128"/>
              <a:ea typeface="HGS創英角ｺﾞｼｯｸUB" panose="020B0900000000000000" pitchFamily="50" charset="-128"/>
            </a:endParaRPr>
          </a:p>
        </p:txBody>
      </p:sp>
      <p:sp>
        <p:nvSpPr>
          <p:cNvPr id="32" name="テキスト ボックス 31">
            <a:extLst>
              <a:ext uri="{FF2B5EF4-FFF2-40B4-BE49-F238E27FC236}">
                <a16:creationId xmlns:a16="http://schemas.microsoft.com/office/drawing/2014/main" id="{1E2E902A-64A5-2EF1-2E80-97386D195AF1}"/>
              </a:ext>
            </a:extLst>
          </p:cNvPr>
          <p:cNvSpPr txBox="1"/>
          <p:nvPr/>
        </p:nvSpPr>
        <p:spPr>
          <a:xfrm>
            <a:off x="9000071" y="514403"/>
            <a:ext cx="1829397" cy="830997"/>
          </a:xfrm>
          <a:prstGeom prst="rect">
            <a:avLst/>
          </a:prstGeom>
          <a:noFill/>
        </p:spPr>
        <p:txBody>
          <a:bodyPr wrap="square" rtlCol="0">
            <a:spAutoFit/>
          </a:bodyPr>
          <a:lstStyle/>
          <a:p>
            <a:pPr algn="ctr"/>
            <a:r>
              <a:rPr kumimoji="1" lang="en-US" altLang="ja-JP" sz="2400" dirty="0">
                <a:latin typeface="HGS創英角ｺﾞｼｯｸUB" panose="020B0900000000000000" pitchFamily="50" charset="-128"/>
                <a:ea typeface="HGS創英角ｺﾞｼｯｸUB" panose="020B0900000000000000" pitchFamily="50" charset="-128"/>
              </a:rPr>
              <a:t>3,000</a:t>
            </a:r>
            <a:r>
              <a:rPr kumimoji="1" lang="ja-JP" altLang="en-US" sz="2400" dirty="0">
                <a:latin typeface="HGS創英角ｺﾞｼｯｸUB" panose="020B0900000000000000" pitchFamily="50" charset="-128"/>
                <a:ea typeface="HGS創英角ｺﾞｼｯｸUB" panose="020B0900000000000000" pitchFamily="50" charset="-128"/>
              </a:rPr>
              <a:t>兆㌦</a:t>
            </a:r>
            <a:endParaRPr kumimoji="1" lang="en-US" altLang="ja-JP" sz="2400" dirty="0">
              <a:latin typeface="HGS創英角ｺﾞｼｯｸUB" panose="020B0900000000000000" pitchFamily="50" charset="-128"/>
              <a:ea typeface="HGS創英角ｺﾞｼｯｸUB" panose="020B0900000000000000" pitchFamily="50" charset="-128"/>
            </a:endParaRPr>
          </a:p>
          <a:p>
            <a:pPr algn="ctr"/>
            <a:r>
              <a:rPr kumimoji="1" lang="en-US" altLang="ja-JP" sz="2400" dirty="0">
                <a:latin typeface="HGS創英角ｺﾞｼｯｸUB" panose="020B0900000000000000" pitchFamily="50" charset="-128"/>
                <a:ea typeface="HGS創英角ｺﾞｼｯｸUB" panose="020B0900000000000000" pitchFamily="50" charset="-128"/>
              </a:rPr>
              <a:t>40</a:t>
            </a:r>
            <a:r>
              <a:rPr kumimoji="1" lang="ja-JP" altLang="en-US" sz="2400" dirty="0">
                <a:latin typeface="HGS創英角ｺﾞｼｯｸUB" panose="020B0900000000000000" pitchFamily="50" charset="-128"/>
                <a:ea typeface="HGS創英角ｺﾞｼｯｸUB" panose="020B0900000000000000" pitchFamily="50" charset="-128"/>
              </a:rPr>
              <a:t>京円</a:t>
            </a:r>
            <a:endParaRPr kumimoji="1" lang="en-US" altLang="ja-JP" sz="2400" dirty="0">
              <a:latin typeface="HGS創英角ｺﾞｼｯｸUB" panose="020B0900000000000000" pitchFamily="50" charset="-128"/>
              <a:ea typeface="HGS創英角ｺﾞｼｯｸUB" panose="020B0900000000000000" pitchFamily="50" charset="-128"/>
            </a:endParaRPr>
          </a:p>
        </p:txBody>
      </p:sp>
      <p:sp>
        <p:nvSpPr>
          <p:cNvPr id="33" name="テキスト ボックス 32">
            <a:extLst>
              <a:ext uri="{FF2B5EF4-FFF2-40B4-BE49-F238E27FC236}">
                <a16:creationId xmlns:a16="http://schemas.microsoft.com/office/drawing/2014/main" id="{6A000695-F384-2B29-BF04-02BEA8E1B93E}"/>
              </a:ext>
            </a:extLst>
          </p:cNvPr>
          <p:cNvSpPr txBox="1"/>
          <p:nvPr/>
        </p:nvSpPr>
        <p:spPr>
          <a:xfrm>
            <a:off x="88777" y="6440004"/>
            <a:ext cx="451603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ニクソンショック：米ドル紙幣と金との兌換停止</a:t>
            </a:r>
            <a:endParaRPr kumimoji="1" lang="en-US" altLang="ja-JP" sz="1600" dirty="0">
              <a:latin typeface="BIZ UDPゴシック" panose="020B0400000000000000" pitchFamily="50" charset="-128"/>
              <a:ea typeface="BIZ UDPゴシック" panose="020B0400000000000000" pitchFamily="50" charset="-128"/>
            </a:endParaRPr>
          </a:p>
        </p:txBody>
      </p:sp>
      <p:sp>
        <p:nvSpPr>
          <p:cNvPr id="35" name="テキスト ボックス 34">
            <a:extLst>
              <a:ext uri="{FF2B5EF4-FFF2-40B4-BE49-F238E27FC236}">
                <a16:creationId xmlns:a16="http://schemas.microsoft.com/office/drawing/2014/main" id="{66BEFBCC-F811-DB8F-5F49-ACE49857F91E}"/>
              </a:ext>
            </a:extLst>
          </p:cNvPr>
          <p:cNvSpPr txBox="1"/>
          <p:nvPr/>
        </p:nvSpPr>
        <p:spPr>
          <a:xfrm>
            <a:off x="7818315" y="6489683"/>
            <a:ext cx="4400319"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未払いでデリバティブ</a:t>
            </a:r>
            <a:r>
              <a:rPr lang="en-US" altLang="ja-JP" sz="1600" dirty="0">
                <a:latin typeface="BIZ UDPゴシック" panose="020B0400000000000000" pitchFamily="50" charset="-128"/>
                <a:ea typeface="BIZ UDPゴシック" panose="020B0400000000000000" pitchFamily="50" charset="-128"/>
              </a:rPr>
              <a:t>2,000</a:t>
            </a:r>
            <a:r>
              <a:rPr lang="ja-JP" altLang="en-US" sz="1600" dirty="0">
                <a:latin typeface="BIZ UDPゴシック" panose="020B0400000000000000" pitchFamily="50" charset="-128"/>
                <a:ea typeface="BIZ UDPゴシック" panose="020B0400000000000000" pitchFamily="50" charset="-128"/>
              </a:rPr>
              <a:t>兆㌦（</a:t>
            </a:r>
            <a:r>
              <a:rPr lang="en-US" altLang="ja-JP" sz="1600" dirty="0">
                <a:latin typeface="BIZ UDPゴシック" panose="020B0400000000000000" pitchFamily="50" charset="-128"/>
                <a:ea typeface="BIZ UDPゴシック" panose="020B0400000000000000" pitchFamily="50" charset="-128"/>
              </a:rPr>
              <a:t>26</a:t>
            </a:r>
            <a:r>
              <a:rPr lang="ja-JP" altLang="en-US" sz="1600" dirty="0">
                <a:latin typeface="BIZ UDPゴシック" panose="020B0400000000000000" pitchFamily="50" charset="-128"/>
                <a:ea typeface="BIZ UDPゴシック" panose="020B0400000000000000" pitchFamily="50" charset="-128"/>
              </a:rPr>
              <a:t>京円）</a:t>
            </a:r>
            <a:endParaRPr kumimoji="1" lang="en-US" altLang="ja-JP" sz="1600" dirty="0">
              <a:latin typeface="BIZ UDPゴシック" panose="020B0400000000000000" pitchFamily="50" charset="-128"/>
              <a:ea typeface="BIZ UDPゴシック" panose="020B0400000000000000" pitchFamily="50" charset="-128"/>
            </a:endParaRPr>
          </a:p>
        </p:txBody>
      </p:sp>
      <p:sp>
        <p:nvSpPr>
          <p:cNvPr id="36" name="正方形/長方形 35">
            <a:extLst>
              <a:ext uri="{FF2B5EF4-FFF2-40B4-BE49-F238E27FC236}">
                <a16:creationId xmlns:a16="http://schemas.microsoft.com/office/drawing/2014/main" id="{BB57754F-79C3-4A44-B0C0-894621931FE7}"/>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Global Debt</a:t>
            </a:r>
            <a:r>
              <a:rPr lang="ja-JP" altLang="en-US" sz="2400" b="1" dirty="0">
                <a:latin typeface="BIZ UDPゴシック" panose="020B0400000000000000" pitchFamily="50" charset="-128"/>
                <a:ea typeface="BIZ UDPゴシック" panose="020B0400000000000000" pitchFamily="50" charset="-128"/>
              </a:rPr>
              <a:t>（世界債務）</a:t>
            </a:r>
            <a:endParaRPr kumimoji="1" lang="ja-JP" altLang="en-US" sz="24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3647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9369469-7A2C-0672-363B-728DA783EDA5}"/>
              </a:ext>
            </a:extLst>
          </p:cNvPr>
          <p:cNvSpPr txBox="1"/>
          <p:nvPr/>
        </p:nvSpPr>
        <p:spPr>
          <a:xfrm>
            <a:off x="0" y="6558541"/>
            <a:ext cx="6477001" cy="276999"/>
          </a:xfrm>
          <a:prstGeom prst="rect">
            <a:avLst/>
          </a:prstGeom>
          <a:noFill/>
        </p:spPr>
        <p:txBody>
          <a:bodyPr wrap="square">
            <a:spAutoFit/>
          </a:bodyPr>
          <a:lstStyle/>
          <a:p>
            <a:pPr algn="ctr"/>
            <a:r>
              <a:rPr lang="en-US" altLang="ja-JP" sz="1200" dirty="0">
                <a:latin typeface="Arial Black" panose="020B0A04020102020204" pitchFamily="34" charset="0"/>
              </a:rPr>
              <a:t>https://twitter.com/taro_tubuyaki/status/1643950888002936832</a:t>
            </a:r>
            <a:endParaRPr lang="ja-JP" altLang="en-US" sz="1200" dirty="0">
              <a:latin typeface="Arial Black" panose="020B0A04020102020204" pitchFamily="34" charset="0"/>
            </a:endParaRPr>
          </a:p>
        </p:txBody>
      </p:sp>
      <p:pic>
        <p:nvPicPr>
          <p:cNvPr id="3" name="図 2">
            <a:extLst>
              <a:ext uri="{FF2B5EF4-FFF2-40B4-BE49-F238E27FC236}">
                <a16:creationId xmlns:a16="http://schemas.microsoft.com/office/drawing/2014/main" id="{4EF81A7F-2DB4-4DB1-A0B2-BC71BD11162E}"/>
              </a:ext>
            </a:extLst>
          </p:cNvPr>
          <p:cNvPicPr>
            <a:picLocks noChangeAspect="1"/>
          </p:cNvPicPr>
          <p:nvPr/>
        </p:nvPicPr>
        <p:blipFill>
          <a:blip r:embed="rId2"/>
          <a:stretch>
            <a:fillRect/>
          </a:stretch>
        </p:blipFill>
        <p:spPr>
          <a:xfrm>
            <a:off x="6483926" y="-296"/>
            <a:ext cx="5708601" cy="3211088"/>
          </a:xfrm>
          <a:prstGeom prst="rect">
            <a:avLst/>
          </a:prstGeom>
        </p:spPr>
      </p:pic>
      <p:pic>
        <p:nvPicPr>
          <p:cNvPr id="1026" name="Picture 2" descr="Image">
            <a:extLst>
              <a:ext uri="{FF2B5EF4-FFF2-40B4-BE49-F238E27FC236}">
                <a16:creationId xmlns:a16="http://schemas.microsoft.com/office/drawing/2014/main" id="{17DB3272-28ED-A569-AE8C-2C65D17AE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 y="6125"/>
            <a:ext cx="6609769" cy="6570888"/>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553BF9B8-E7CF-447A-98D8-2D347FC15959}"/>
              </a:ext>
            </a:extLst>
          </p:cNvPr>
          <p:cNvPicPr>
            <a:picLocks noChangeAspect="1"/>
          </p:cNvPicPr>
          <p:nvPr/>
        </p:nvPicPr>
        <p:blipFill>
          <a:blip r:embed="rId4"/>
          <a:stretch>
            <a:fillRect/>
          </a:stretch>
        </p:blipFill>
        <p:spPr>
          <a:xfrm>
            <a:off x="6691357" y="3428999"/>
            <a:ext cx="5339488" cy="3179295"/>
          </a:xfrm>
          <a:prstGeom prst="rect">
            <a:avLst/>
          </a:prstGeom>
          <a:ln>
            <a:solidFill>
              <a:srgbClr val="002060"/>
            </a:solidFill>
          </a:ln>
        </p:spPr>
      </p:pic>
    </p:spTree>
    <p:extLst>
      <p:ext uri="{BB962C8B-B14F-4D97-AF65-F5344CB8AC3E}">
        <p14:creationId xmlns:p14="http://schemas.microsoft.com/office/powerpoint/2010/main" val="68379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おしまいです。</a:t>
            </a:r>
            <a:endParaRPr kumimoji="1" lang="ja-JP" alt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768747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D3B6C4E4-B6CD-4677-87C8-331CF123C71C}"/>
              </a:ext>
            </a:extLst>
          </p:cNvPr>
          <p:cNvSpPr txBox="1"/>
          <p:nvPr/>
        </p:nvSpPr>
        <p:spPr>
          <a:xfrm>
            <a:off x="1006821" y="623175"/>
            <a:ext cx="10178358" cy="369332"/>
          </a:xfrm>
          <a:prstGeom prst="rect">
            <a:avLst/>
          </a:prstGeom>
          <a:noFill/>
        </p:spPr>
        <p:txBody>
          <a:bodyPr wrap="square">
            <a:spAutoFit/>
          </a:bodyPr>
          <a:lstStyle/>
          <a:p>
            <a:r>
              <a:rPr lang="en-US" altLang="ja-JP" dirty="0">
                <a:latin typeface="Britannic Bold" panose="020B0903060703020204" pitchFamily="34" charset="0"/>
              </a:rPr>
              <a:t>Fed Chief Jerome Powell says it’s possible to have more than one reserve currency in the world.</a:t>
            </a:r>
            <a:endParaRPr lang="ja-JP" altLang="en-US" dirty="0">
              <a:latin typeface="Britannic Bold" panose="020B0903060703020204" pitchFamily="34" charset="0"/>
            </a:endParaRPr>
          </a:p>
        </p:txBody>
      </p:sp>
      <p:sp>
        <p:nvSpPr>
          <p:cNvPr id="40" name="テキスト ボックス 39">
            <a:extLst>
              <a:ext uri="{FF2B5EF4-FFF2-40B4-BE49-F238E27FC236}">
                <a16:creationId xmlns:a16="http://schemas.microsoft.com/office/drawing/2014/main" id="{DEF6EE2A-F4A2-4072-91B1-59DE4B7E3C94}"/>
              </a:ext>
            </a:extLst>
          </p:cNvPr>
          <p:cNvSpPr txBox="1"/>
          <p:nvPr/>
        </p:nvSpPr>
        <p:spPr>
          <a:xfrm>
            <a:off x="362140" y="6211669"/>
            <a:ext cx="11624648" cy="646331"/>
          </a:xfrm>
          <a:prstGeom prst="rect">
            <a:avLst/>
          </a:prstGeom>
          <a:noFill/>
        </p:spPr>
        <p:txBody>
          <a:bodyPr wrap="square">
            <a:spAutoFit/>
          </a:bodyPr>
          <a:lstStyle/>
          <a:p>
            <a:r>
              <a:rPr lang="en-US" altLang="ja-JP" dirty="0">
                <a:latin typeface="Britannic Bold" panose="020B0903060703020204" pitchFamily="34" charset="0"/>
                <a:ea typeface="BIZ UDPゴシック" panose="020B0400000000000000" pitchFamily="50" charset="-128"/>
              </a:rPr>
              <a:t>Rep. Carolyn Maloney</a:t>
            </a:r>
            <a:r>
              <a:rPr lang="ja-JP" altLang="en-US" dirty="0">
                <a:latin typeface="Britannic Bold" panose="020B0903060703020204" pitchFamily="34" charset="0"/>
                <a:ea typeface="BIZ UDPゴシック" panose="020B0400000000000000" pitchFamily="50" charset="-128"/>
              </a:rPr>
              <a:t>が、ロシアと中国がドルを使わなくなった場合の米国経済に与える影響を質問し、パウエル議長が回答している動画（</a:t>
            </a:r>
            <a:r>
              <a:rPr lang="en-US" altLang="ja-JP" dirty="0">
                <a:latin typeface="Britannic Bold" panose="020B0903060703020204" pitchFamily="34" charset="0"/>
                <a:ea typeface="BIZ UDPゴシック" panose="020B0400000000000000" pitchFamily="50" charset="-128"/>
              </a:rPr>
              <a:t>1:03:40</a:t>
            </a:r>
            <a:r>
              <a:rPr lang="ja-JP" altLang="en-US" dirty="0">
                <a:latin typeface="Britannic Bold" panose="020B0903060703020204" pitchFamily="34" charset="0"/>
                <a:ea typeface="BIZ UDPゴシック" panose="020B0400000000000000" pitchFamily="50" charset="-128"/>
              </a:rPr>
              <a:t>から</a:t>
            </a:r>
            <a:r>
              <a:rPr lang="en-US" altLang="ja-JP" dirty="0">
                <a:latin typeface="Britannic Bold" panose="020B0903060703020204" pitchFamily="34" charset="0"/>
                <a:ea typeface="BIZ UDPゴシック" panose="020B0400000000000000" pitchFamily="50" charset="-128"/>
              </a:rPr>
              <a:t>1:05:30</a:t>
            </a:r>
            <a:r>
              <a:rPr lang="ja-JP" altLang="en-US" dirty="0">
                <a:latin typeface="Britannic Bold" panose="020B0903060703020204" pitchFamily="34" charset="0"/>
                <a:ea typeface="BIZ UDPゴシック" panose="020B0400000000000000" pitchFamily="50" charset="-128"/>
              </a:rPr>
              <a:t>の部分を参照）</a:t>
            </a:r>
          </a:p>
        </p:txBody>
      </p:sp>
      <p:pic>
        <p:nvPicPr>
          <p:cNvPr id="20" name="図 19">
            <a:extLst>
              <a:ext uri="{FF2B5EF4-FFF2-40B4-BE49-F238E27FC236}">
                <a16:creationId xmlns:a16="http://schemas.microsoft.com/office/drawing/2014/main" id="{F3406AA3-693B-49F1-8C85-0BB6B5C5EE99}"/>
              </a:ext>
            </a:extLst>
          </p:cNvPr>
          <p:cNvPicPr>
            <a:picLocks noChangeAspect="1"/>
          </p:cNvPicPr>
          <p:nvPr/>
        </p:nvPicPr>
        <p:blipFill>
          <a:blip r:embed="rId2"/>
          <a:stretch>
            <a:fillRect/>
          </a:stretch>
        </p:blipFill>
        <p:spPr>
          <a:xfrm>
            <a:off x="1104523" y="990387"/>
            <a:ext cx="9823010" cy="5139716"/>
          </a:xfrm>
          <a:prstGeom prst="rect">
            <a:avLst/>
          </a:prstGeom>
        </p:spPr>
      </p:pic>
      <p:sp>
        <p:nvSpPr>
          <p:cNvPr id="44" name="テキスト ボックス 43">
            <a:extLst>
              <a:ext uri="{FF2B5EF4-FFF2-40B4-BE49-F238E27FC236}">
                <a16:creationId xmlns:a16="http://schemas.microsoft.com/office/drawing/2014/main" id="{4483213A-BA99-43EF-A5F7-9442EFD984DA}"/>
              </a:ext>
            </a:extLst>
          </p:cNvPr>
          <p:cNvSpPr txBox="1"/>
          <p:nvPr/>
        </p:nvSpPr>
        <p:spPr>
          <a:xfrm>
            <a:off x="3142655" y="1084840"/>
            <a:ext cx="4644707" cy="307777"/>
          </a:xfrm>
          <a:prstGeom prst="rect">
            <a:avLst/>
          </a:prstGeom>
          <a:noFill/>
        </p:spPr>
        <p:txBody>
          <a:bodyPr wrap="square">
            <a:spAutoFit/>
          </a:bodyPr>
          <a:lstStyle/>
          <a:p>
            <a:r>
              <a:rPr lang="en-US" altLang="ja-JP" sz="1400" dirty="0">
                <a:solidFill>
                  <a:schemeClr val="bg1"/>
                </a:solidFill>
                <a:latin typeface="Amasis MT Pro Medium" panose="02040604050005020304" pitchFamily="18" charset="0"/>
                <a:ea typeface="BIZ UDPゴシック" panose="020B0400000000000000" pitchFamily="50" charset="-128"/>
              </a:rPr>
              <a:t>https://www.youtube.com/watch?v=r38K7xoBLVU</a:t>
            </a:r>
            <a:endParaRPr lang="ja-JP" altLang="en-US" sz="1400" dirty="0">
              <a:solidFill>
                <a:schemeClr val="bg1"/>
              </a:solidFill>
              <a:latin typeface="Amasis MT Pro Medium" panose="02040604050005020304" pitchFamily="18" charset="0"/>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D6E9BFE-4DF7-429C-8585-F0A4F1E78AD5}"/>
              </a:ext>
            </a:extLst>
          </p:cNvPr>
          <p:cNvSpPr txBox="1"/>
          <p:nvPr/>
        </p:nvSpPr>
        <p:spPr>
          <a:xfrm rot="19238454">
            <a:off x="851988" y="3700778"/>
            <a:ext cx="4581331" cy="307777"/>
          </a:xfrm>
          <a:prstGeom prst="rect">
            <a:avLst/>
          </a:prstGeom>
          <a:noFill/>
        </p:spPr>
        <p:txBody>
          <a:bodyPr wrap="square" rtlCol="0">
            <a:spAutoFit/>
          </a:bodyPr>
          <a:lstStyle/>
          <a:p>
            <a:pPr algn="ctr"/>
            <a:r>
              <a:rPr lang="ja-JP" altLang="en-US" sz="1400" b="1" i="0" dirty="0">
                <a:solidFill>
                  <a:schemeClr val="accent4">
                    <a:lumMod val="20000"/>
                    <a:lumOff val="80000"/>
                  </a:schemeClr>
                </a:solidFill>
                <a:effectLst/>
                <a:latin typeface="BIZ UDPゴシック" panose="020B0400000000000000" pitchFamily="50" charset="-128"/>
                <a:ea typeface="BIZ UDPゴシック" panose="020B0400000000000000" pitchFamily="50" charset="-128"/>
              </a:rPr>
              <a:t>基軸通貨は複数あっても良いと言っている？</a:t>
            </a:r>
            <a:endParaRPr kumimoji="1" lang="ja-JP" altLang="en-US" sz="2400" dirty="0">
              <a:solidFill>
                <a:schemeClr val="accent4">
                  <a:lumMod val="20000"/>
                  <a:lumOff val="80000"/>
                </a:schemeClr>
              </a:solidFill>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12E625F3-CACA-49BF-A041-29E33A37707C}"/>
              </a:ext>
            </a:extLst>
          </p:cNvPr>
          <p:cNvSpPr/>
          <p:nvPr/>
        </p:nvSpPr>
        <p:spPr>
          <a:xfrm>
            <a:off x="1" y="-5"/>
            <a:ext cx="12192000" cy="53084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latin typeface="Amasis MT Pro Black" panose="02040A04050005020304" pitchFamily="18" charset="0"/>
                <a:ea typeface="BIZ UDPゴシック" panose="020B0400000000000000" pitchFamily="50" charset="-128"/>
              </a:rPr>
              <a:t>FRB</a:t>
            </a:r>
            <a:r>
              <a:rPr kumimoji="1" lang="ja-JP" altLang="en-US" sz="2800" dirty="0">
                <a:latin typeface="Amasis MT Pro Black" panose="02040A04050005020304" pitchFamily="18" charset="0"/>
                <a:ea typeface="BIZ UDPゴシック" panose="020B0400000000000000" pitchFamily="50" charset="-128"/>
              </a:rPr>
              <a:t>パウエル議長は、脱ドルを容認</a:t>
            </a:r>
            <a:r>
              <a:rPr kumimoji="1" lang="ja-JP" altLang="en-US" sz="1400" dirty="0">
                <a:latin typeface="Amasis MT Pro Black" panose="02040A04050005020304" pitchFamily="18" charset="0"/>
                <a:ea typeface="BIZ UDPゴシック" panose="020B0400000000000000" pitchFamily="50" charset="-128"/>
              </a:rPr>
              <a:t>？</a:t>
            </a:r>
            <a:endParaRPr kumimoji="1" lang="ja-JP" altLang="en-US" sz="2800" dirty="0">
              <a:latin typeface="Amasis MT Pro Black" panose="02040A04050005020304" pitchFamily="18" charset="0"/>
              <a:ea typeface="BIZ UDPゴシック" panose="020B0400000000000000" pitchFamily="50" charset="-128"/>
            </a:endParaRPr>
          </a:p>
        </p:txBody>
      </p:sp>
    </p:spTree>
    <p:extLst>
      <p:ext uri="{BB962C8B-B14F-4D97-AF65-F5344CB8AC3E}">
        <p14:creationId xmlns:p14="http://schemas.microsoft.com/office/powerpoint/2010/main" val="1566080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https://forms.office.com/r/gbqfiHmUyH</a:t>
            </a:r>
            <a:endParaRPr lang="ja-JP" altLang="en-US" sz="24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1253" y="5716993"/>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839790" y="5519560"/>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4C20EFE5-8EE6-4DDE-BE22-BE379C373181}"/>
              </a:ext>
            </a:extLst>
          </p:cNvPr>
          <p:cNvPicPr>
            <a:picLocks noChangeAspect="1"/>
          </p:cNvPicPr>
          <p:nvPr/>
        </p:nvPicPr>
        <p:blipFill>
          <a:blip r:embed="rId3"/>
          <a:stretch>
            <a:fillRect/>
          </a:stretch>
        </p:blipFill>
        <p:spPr>
          <a:xfrm>
            <a:off x="2703944" y="0"/>
            <a:ext cx="6858000" cy="6858000"/>
          </a:xfrm>
          <a:prstGeom prst="rect">
            <a:avLst/>
          </a:prstGeom>
        </p:spPr>
      </p:pic>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0"/>
            <a:ext cx="2338179" cy="233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890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660F8C-5332-4196-A66F-5E74CF03D913}"/>
              </a:ext>
            </a:extLst>
          </p:cNvPr>
          <p:cNvSpPr txBox="1"/>
          <p:nvPr/>
        </p:nvSpPr>
        <p:spPr>
          <a:xfrm>
            <a:off x="1708727" y="2909451"/>
            <a:ext cx="8839200" cy="923330"/>
          </a:xfrm>
          <a:prstGeom prst="rect">
            <a:avLst/>
          </a:prstGeom>
          <a:noFill/>
        </p:spPr>
        <p:txBody>
          <a:bodyPr wrap="square" rtlCol="0">
            <a:spAutoFit/>
          </a:bodyPr>
          <a:lstStyle/>
          <a:p>
            <a:pPr algn="ctr"/>
            <a:r>
              <a:rPr kumimoji="1" lang="en-US" altLang="ja-JP" sz="5400" dirty="0">
                <a:latin typeface="Arial Rounded MT Bold" panose="020F0704030504030204" pitchFamily="34" charset="0"/>
              </a:rPr>
              <a:t>Backup Slide</a:t>
            </a:r>
            <a:endParaRPr kumimoji="1" lang="ja-JP" altLang="en-US" sz="5400" dirty="0">
              <a:latin typeface="Arial Rounded MT Bold" panose="020F0704030504030204" pitchFamily="34" charset="0"/>
            </a:endParaRPr>
          </a:p>
        </p:txBody>
      </p:sp>
    </p:spTree>
    <p:extLst>
      <p:ext uri="{BB962C8B-B14F-4D97-AF65-F5344CB8AC3E}">
        <p14:creationId xmlns:p14="http://schemas.microsoft.com/office/powerpoint/2010/main" val="393475312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8D2A5A5-8E03-40D4-8EB0-01D1E0A4F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975"/>
            <a:ext cx="6096000" cy="49720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3B1BC6C4-4058-43A0-BCE1-70450DA3D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960" y="478971"/>
            <a:ext cx="4708963" cy="637902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28482909-4432-40A7-B291-CA174FD33998}"/>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latin typeface="BIZ UDPゴシック" panose="020B0400000000000000" pitchFamily="50" charset="-128"/>
                <a:ea typeface="BIZ UDPゴシック" panose="020B0400000000000000" pitchFamily="50" charset="-128"/>
              </a:rPr>
              <a:t>Greater Israel</a:t>
            </a:r>
            <a:endParaRPr kumimoji="1" lang="ja-JP" altLang="en-US" sz="28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03659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OM - THE EVEN DEEPER TRUTH - Eye Opening Truth">
            <a:extLst>
              <a:ext uri="{FF2B5EF4-FFF2-40B4-BE49-F238E27FC236}">
                <a16:creationId xmlns:a16="http://schemas.microsoft.com/office/drawing/2014/main" id="{2BE658C9-C5DC-B9B1-939F-C34D1C873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763" y="251168"/>
            <a:ext cx="8218777" cy="6606832"/>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9D6BCD0F-C90A-40FB-83D0-30BFB35CB519}"/>
              </a:ext>
            </a:extLst>
          </p:cNvPr>
          <p:cNvSpPr/>
          <p:nvPr/>
        </p:nvSpPr>
        <p:spPr>
          <a:xfrm>
            <a:off x="0" y="0"/>
            <a:ext cx="12192000" cy="37869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サウジアラビアの</a:t>
            </a:r>
            <a:r>
              <a:rPr kumimoji="1" lang="en-US" altLang="ja-JP" sz="2400" b="1" dirty="0">
                <a:latin typeface="BIZ UDPゴシック" panose="020B0400000000000000" pitchFamily="50" charset="-128"/>
                <a:ea typeface="BIZ UDPゴシック" panose="020B0400000000000000" pitchFamily="50" charset="-128"/>
              </a:rPr>
              <a:t>NEOM</a:t>
            </a:r>
            <a:r>
              <a:rPr kumimoji="1" lang="ja-JP" altLang="en-US" sz="2400" b="1" dirty="0">
                <a:latin typeface="BIZ UDPゴシック" panose="020B0400000000000000" pitchFamily="50" charset="-128"/>
                <a:ea typeface="BIZ UDPゴシック" panose="020B0400000000000000" pitchFamily="50" charset="-128"/>
              </a:rPr>
              <a:t>とイスラエル</a:t>
            </a:r>
          </a:p>
        </p:txBody>
      </p:sp>
    </p:spTree>
    <p:extLst>
      <p:ext uri="{BB962C8B-B14F-4D97-AF65-F5344CB8AC3E}">
        <p14:creationId xmlns:p14="http://schemas.microsoft.com/office/powerpoint/2010/main" val="115536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2339166-6BAD-9B77-581B-12C62B06772C}"/>
              </a:ext>
            </a:extLst>
          </p:cNvPr>
          <p:cNvPicPr>
            <a:picLocks noChangeAspect="1"/>
          </p:cNvPicPr>
          <p:nvPr/>
        </p:nvPicPr>
        <p:blipFill>
          <a:blip r:embed="rId2"/>
          <a:stretch>
            <a:fillRect/>
          </a:stretch>
        </p:blipFill>
        <p:spPr>
          <a:xfrm>
            <a:off x="0" y="756261"/>
            <a:ext cx="12192000" cy="5702987"/>
          </a:xfrm>
          <a:prstGeom prst="rect">
            <a:avLst/>
          </a:prstGeom>
        </p:spPr>
      </p:pic>
      <p:sp>
        <p:nvSpPr>
          <p:cNvPr id="4" name="テキスト ボックス 3">
            <a:extLst>
              <a:ext uri="{FF2B5EF4-FFF2-40B4-BE49-F238E27FC236}">
                <a16:creationId xmlns:a16="http://schemas.microsoft.com/office/drawing/2014/main" id="{A62E3C6B-E211-C78F-9E1A-C737F6F93FDD}"/>
              </a:ext>
            </a:extLst>
          </p:cNvPr>
          <p:cNvSpPr txBox="1"/>
          <p:nvPr/>
        </p:nvSpPr>
        <p:spPr>
          <a:xfrm>
            <a:off x="1199565" y="6488668"/>
            <a:ext cx="9865895" cy="369332"/>
          </a:xfrm>
          <a:prstGeom prst="rect">
            <a:avLst/>
          </a:prstGeom>
          <a:noFill/>
        </p:spPr>
        <p:txBody>
          <a:bodyPr wrap="square">
            <a:spAutoFit/>
          </a:bodyPr>
          <a:lstStyle/>
          <a:p>
            <a:pPr algn="ctr"/>
            <a:r>
              <a:rPr lang="en-US" altLang="ja-JP" dirty="0">
                <a:latin typeface="Arial Rounded MT Bold" panose="020F0704030504030204" pitchFamily="34" charset="0"/>
                <a:hlinkClick r:id="rId3"/>
              </a:rPr>
              <a:t>https://valdaiclub.com/a/reports/the-middle-east-and-the-future-of-polycentric-worl/</a:t>
            </a:r>
            <a:r>
              <a:rPr lang="ja-JP" altLang="en-US" dirty="0">
                <a:latin typeface="Arial Rounded MT Bold" panose="020F0704030504030204" pitchFamily="34" charset="0"/>
              </a:rPr>
              <a:t>　</a:t>
            </a:r>
          </a:p>
        </p:txBody>
      </p:sp>
      <p:sp>
        <p:nvSpPr>
          <p:cNvPr id="5" name="テキスト ボックス 4">
            <a:extLst>
              <a:ext uri="{FF2B5EF4-FFF2-40B4-BE49-F238E27FC236}">
                <a16:creationId xmlns:a16="http://schemas.microsoft.com/office/drawing/2014/main" id="{7A0AE49E-D584-484A-B3A4-217EFBDE2E6F}"/>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en-US" altLang="ja-JP" sz="2800" b="1" dirty="0">
                <a:solidFill>
                  <a:schemeClr val="bg1"/>
                </a:solidFill>
                <a:latin typeface="Meiryo UI" panose="020B0604030504040204" pitchFamily="50" charset="-128"/>
                <a:ea typeface="Meiryo UI" panose="020B0604030504040204" pitchFamily="50" charset="-128"/>
              </a:rPr>
              <a:t>Valdai</a:t>
            </a:r>
            <a:r>
              <a:rPr lang="ja-JP" altLang="en-US" sz="2800" b="1" dirty="0">
                <a:solidFill>
                  <a:schemeClr val="bg1"/>
                </a:solidFill>
                <a:latin typeface="Meiryo UI" panose="020B0604030504040204" pitchFamily="50" charset="-128"/>
                <a:ea typeface="Meiryo UI" panose="020B0604030504040204" pitchFamily="50" charset="-128"/>
              </a:rPr>
              <a:t>会議</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6671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2">
            <a:extLst>
              <a:ext uri="{FF2B5EF4-FFF2-40B4-BE49-F238E27FC236}">
                <a16:creationId xmlns:a16="http://schemas.microsoft.com/office/drawing/2014/main" id="{DA964D0D-ABBA-4991-8B26-A2876DFEED87}"/>
              </a:ext>
            </a:extLst>
          </p:cNvPr>
          <p:cNvGraphicFramePr>
            <a:graphicFrameLocks noGrp="1"/>
          </p:cNvGraphicFramePr>
          <p:nvPr>
            <p:extLst>
              <p:ext uri="{D42A27DB-BD31-4B8C-83A1-F6EECF244321}">
                <p14:modId xmlns:p14="http://schemas.microsoft.com/office/powerpoint/2010/main" val="66821385"/>
              </p:ext>
            </p:extLst>
          </p:nvPr>
        </p:nvGraphicFramePr>
        <p:xfrm>
          <a:off x="435428" y="1217120"/>
          <a:ext cx="11120844" cy="4776039"/>
        </p:xfrm>
        <a:graphic>
          <a:graphicData uri="http://schemas.openxmlformats.org/drawingml/2006/table">
            <a:tbl>
              <a:tblPr firstRow="1" bandRow="1">
                <a:tableStyleId>{073A0DAA-6AF3-43AB-8588-CEC1D06C72B9}</a:tableStyleId>
              </a:tblPr>
              <a:tblGrid>
                <a:gridCol w="1637594">
                  <a:extLst>
                    <a:ext uri="{9D8B030D-6E8A-4147-A177-3AD203B41FA5}">
                      <a16:colId xmlns:a16="http://schemas.microsoft.com/office/drawing/2014/main" val="808494888"/>
                    </a:ext>
                  </a:extLst>
                </a:gridCol>
                <a:gridCol w="2069354">
                  <a:extLst>
                    <a:ext uri="{9D8B030D-6E8A-4147-A177-3AD203B41FA5}">
                      <a16:colId xmlns:a16="http://schemas.microsoft.com/office/drawing/2014/main" val="2493690435"/>
                    </a:ext>
                  </a:extLst>
                </a:gridCol>
                <a:gridCol w="1670064">
                  <a:extLst>
                    <a:ext uri="{9D8B030D-6E8A-4147-A177-3AD203B41FA5}">
                      <a16:colId xmlns:a16="http://schemas.microsoft.com/office/drawing/2014/main" val="3959516476"/>
                    </a:ext>
                  </a:extLst>
                </a:gridCol>
                <a:gridCol w="2036884">
                  <a:extLst>
                    <a:ext uri="{9D8B030D-6E8A-4147-A177-3AD203B41FA5}">
                      <a16:colId xmlns:a16="http://schemas.microsoft.com/office/drawing/2014/main" val="2867932780"/>
                    </a:ext>
                  </a:extLst>
                </a:gridCol>
                <a:gridCol w="1853474">
                  <a:extLst>
                    <a:ext uri="{9D8B030D-6E8A-4147-A177-3AD203B41FA5}">
                      <a16:colId xmlns:a16="http://schemas.microsoft.com/office/drawing/2014/main" val="2211980069"/>
                    </a:ext>
                  </a:extLst>
                </a:gridCol>
                <a:gridCol w="1853474">
                  <a:extLst>
                    <a:ext uri="{9D8B030D-6E8A-4147-A177-3AD203B41FA5}">
                      <a16:colId xmlns:a16="http://schemas.microsoft.com/office/drawing/2014/main" val="1849243978"/>
                    </a:ext>
                  </a:extLst>
                </a:gridCol>
              </a:tblGrid>
              <a:tr h="530671">
                <a:tc>
                  <a:txBody>
                    <a:bodyPr/>
                    <a:lstStyle/>
                    <a:p>
                      <a:pPr algn="ctr"/>
                      <a:endParaRPr kumimoji="1" lang="ja-JP" altLang="en-US" sz="2000" dirty="0">
                        <a:solidFill>
                          <a:srgbClr val="C00000"/>
                        </a:solidFill>
                        <a:latin typeface="BIZ UDP明朝 Medium" panose="02020500000000000000" pitchFamily="18" charset="-128"/>
                        <a:ea typeface="BIZ UDP明朝 Medium" panose="02020500000000000000" pitchFamily="18" charset="-128"/>
                      </a:endParaRPr>
                    </a:p>
                  </a:txBody>
                  <a:tcPr anchor="ctr"/>
                </a:tc>
                <a:tc>
                  <a:txBody>
                    <a:bodyPr/>
                    <a:lstStyle/>
                    <a:p>
                      <a:pPr algn="ctr"/>
                      <a:r>
                        <a:rPr kumimoji="1" lang="ja-JP" altLang="en-US" dirty="0"/>
                        <a:t>外貨準備</a:t>
                      </a:r>
                    </a:p>
                  </a:txBody>
                  <a:tcPr anchor="ctr"/>
                </a:tc>
                <a:tc>
                  <a:txBody>
                    <a:bodyPr/>
                    <a:lstStyle/>
                    <a:p>
                      <a:pPr algn="ctr"/>
                      <a:r>
                        <a:rPr kumimoji="1" lang="ja-JP" altLang="en-US" dirty="0"/>
                        <a:t>取引通貨</a:t>
                      </a:r>
                    </a:p>
                  </a:txBody>
                  <a:tcPr anchor="ctr"/>
                </a:tc>
                <a:tc>
                  <a:txBody>
                    <a:bodyPr/>
                    <a:lstStyle/>
                    <a:p>
                      <a:pPr algn="ctr"/>
                      <a:r>
                        <a:rPr kumimoji="1" lang="ja-JP" altLang="en-US" dirty="0"/>
                        <a:t>為替取引</a:t>
                      </a:r>
                      <a:r>
                        <a:rPr kumimoji="1" lang="ja-JP" altLang="en-US" sz="1200" dirty="0"/>
                        <a:t>（</a:t>
                      </a:r>
                      <a:r>
                        <a:rPr kumimoji="1" lang="en-US" altLang="ja-JP" sz="1200" dirty="0"/>
                        <a:t>10</a:t>
                      </a:r>
                      <a:r>
                        <a:rPr kumimoji="1" lang="ja-JP" altLang="en-US" sz="1200" dirty="0"/>
                        <a:t>億㌦）</a:t>
                      </a:r>
                      <a:endParaRPr kumimoji="1" lang="ja-JP" altLang="en-US" sz="1400" dirty="0"/>
                    </a:p>
                  </a:txBody>
                  <a:tcPr anchor="ctr"/>
                </a:tc>
                <a:tc>
                  <a:txBody>
                    <a:bodyPr/>
                    <a:lstStyle/>
                    <a:p>
                      <a:pPr algn="ctr"/>
                      <a:r>
                        <a:rPr kumimoji="1" lang="en-US" altLang="ja-JP" dirty="0"/>
                        <a:t>SDR</a:t>
                      </a:r>
                      <a:endParaRPr kumimoji="1" lang="ja-JP" altLang="en-US" dirty="0"/>
                    </a:p>
                  </a:txBody>
                  <a:tcPr anchor="ctr"/>
                </a:tc>
                <a:tc>
                  <a:txBody>
                    <a:bodyPr/>
                    <a:lstStyle/>
                    <a:p>
                      <a:pPr algn="ctr"/>
                      <a:r>
                        <a:rPr kumimoji="1" lang="ja-JP" altLang="en-US" dirty="0"/>
                        <a:t>金保有</a:t>
                      </a:r>
                    </a:p>
                  </a:txBody>
                  <a:tcPr anchor="ctr"/>
                </a:tc>
                <a:extLst>
                  <a:ext uri="{0D108BD9-81ED-4DB2-BD59-A6C34878D82A}">
                    <a16:rowId xmlns:a16="http://schemas.microsoft.com/office/drawing/2014/main" val="3019620081"/>
                  </a:ext>
                </a:extLst>
              </a:tr>
              <a:tr h="530671">
                <a:tc>
                  <a:txBody>
                    <a:bodyPr/>
                    <a:lstStyle/>
                    <a:p>
                      <a:pPr algn="ctr"/>
                      <a:r>
                        <a:rPr kumimoji="1" lang="ja-JP" altLang="en-US" sz="2000" b="1" dirty="0">
                          <a:solidFill>
                            <a:schemeClr val="bg1"/>
                          </a:solidFill>
                          <a:latin typeface="BIZ UDPゴシック" panose="020B0400000000000000" pitchFamily="50" charset="-128"/>
                          <a:ea typeface="BIZ UDPゴシック" panose="020B0400000000000000" pitchFamily="50" charset="-128"/>
                        </a:rPr>
                        <a:t>ドル</a:t>
                      </a:r>
                    </a:p>
                  </a:txBody>
                  <a:tcPr anchor="ctr">
                    <a:solidFill>
                      <a:schemeClr val="accent5">
                        <a:lumMod val="75000"/>
                      </a:schemeClr>
                    </a:solidFill>
                  </a:tcPr>
                </a:tc>
                <a:tc>
                  <a:txBody>
                    <a:bodyPr/>
                    <a:lstStyle/>
                    <a:p>
                      <a:pPr algn="r"/>
                      <a:r>
                        <a:rPr kumimoji="1" lang="en-US" altLang="ja-JP" dirty="0">
                          <a:solidFill>
                            <a:schemeClr val="bg1">
                              <a:lumMod val="95000"/>
                            </a:schemeClr>
                          </a:solidFill>
                          <a:latin typeface="Amasis MT Pro Black" panose="02040A04050005020304" pitchFamily="18" charset="0"/>
                        </a:rPr>
                        <a:t>7,070</a:t>
                      </a:r>
                      <a:r>
                        <a:rPr kumimoji="1" lang="ja-JP" altLang="en-US" dirty="0">
                          <a:solidFill>
                            <a:schemeClr val="bg1">
                              <a:lumMod val="95000"/>
                            </a:schemeClr>
                          </a:solidFill>
                          <a:latin typeface="Amasis MT Pro Black" panose="02040A04050005020304" pitchFamily="18" charset="0"/>
                        </a:rPr>
                        <a:t>億㌦</a:t>
                      </a:r>
                    </a:p>
                  </a:txBody>
                  <a:tcPr anchor="ctr">
                    <a:solidFill>
                      <a:schemeClr val="tx1">
                        <a:lumMod val="65000"/>
                        <a:lumOff val="35000"/>
                      </a:schemeClr>
                    </a:solidFill>
                  </a:tcPr>
                </a:tc>
                <a:tc>
                  <a:txBody>
                    <a:bodyPr/>
                    <a:lstStyle/>
                    <a:p>
                      <a:pPr algn="ctr"/>
                      <a:r>
                        <a:rPr kumimoji="1" lang="en-US" altLang="ja-JP" dirty="0">
                          <a:solidFill>
                            <a:schemeClr val="bg1"/>
                          </a:solidFill>
                          <a:latin typeface="Amasis MT Pro Black" panose="02040A04050005020304" pitchFamily="18" charset="0"/>
                        </a:rPr>
                        <a:t>87.62</a:t>
                      </a:r>
                      <a:r>
                        <a:rPr kumimoji="1" lang="ja-JP" altLang="en-US" dirty="0">
                          <a:solidFill>
                            <a:schemeClr val="bg1"/>
                          </a:solidFill>
                          <a:latin typeface="Amasis MT Pro Black" panose="02040A04050005020304" pitchFamily="18" charset="0"/>
                        </a:rPr>
                        <a:t>％</a:t>
                      </a:r>
                    </a:p>
                  </a:txBody>
                  <a:tcPr anchor="ctr">
                    <a:solidFill>
                      <a:schemeClr val="tx1">
                        <a:lumMod val="50000"/>
                        <a:lumOff val="50000"/>
                      </a:schemeClr>
                    </a:solidFill>
                  </a:tcPr>
                </a:tc>
                <a:tc>
                  <a:txBody>
                    <a:bodyPr/>
                    <a:lstStyle/>
                    <a:p>
                      <a:pPr algn="r"/>
                      <a:r>
                        <a:rPr kumimoji="1" lang="en-US" altLang="ja-JP" dirty="0">
                          <a:solidFill>
                            <a:schemeClr val="tx1"/>
                          </a:solidFill>
                          <a:latin typeface="Amasis MT Pro Black" panose="02040A04050005020304" pitchFamily="18" charset="0"/>
                        </a:rPr>
                        <a:t>6,641</a:t>
                      </a:r>
                      <a:r>
                        <a:rPr kumimoji="1" lang="ja-JP" altLang="en-US" dirty="0">
                          <a:solidFill>
                            <a:schemeClr val="tx1"/>
                          </a:solidFill>
                          <a:latin typeface="Amasis MT Pro Black" panose="02040A04050005020304" pitchFamily="18" charset="0"/>
                        </a:rPr>
                        <a:t>（</a:t>
                      </a:r>
                      <a:r>
                        <a:rPr kumimoji="1" lang="en-US" altLang="ja-JP" dirty="0">
                          <a:solidFill>
                            <a:schemeClr val="tx1"/>
                          </a:solidFill>
                          <a:latin typeface="Amasis MT Pro Black" panose="02040A04050005020304" pitchFamily="18" charset="0"/>
                        </a:rPr>
                        <a:t>44.2</a:t>
                      </a:r>
                      <a:r>
                        <a:rPr kumimoji="1" lang="ja-JP" altLang="en-US" dirty="0">
                          <a:solidFill>
                            <a:schemeClr val="tx1"/>
                          </a:solidFill>
                          <a:latin typeface="Amasis MT Pro Black" panose="02040A04050005020304" pitchFamily="18" charset="0"/>
                        </a:rPr>
                        <a:t>％）</a:t>
                      </a:r>
                    </a:p>
                  </a:txBody>
                  <a:tcPr anchor="ctr">
                    <a:solidFill>
                      <a:schemeClr val="tx2">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1.344890</a:t>
                      </a:r>
                      <a:endParaRPr kumimoji="1" lang="ja-JP" altLang="en-US" dirty="0">
                        <a:solidFill>
                          <a:schemeClr val="tx1"/>
                        </a:solidFill>
                        <a:latin typeface="Amasis MT Pro Black" panose="02040A04050005020304" pitchFamily="18" charset="0"/>
                      </a:endParaRPr>
                    </a:p>
                  </a:txBody>
                  <a:tcPr anchor="ctr">
                    <a:solidFill>
                      <a:schemeClr val="accent1">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8133.46</a:t>
                      </a:r>
                      <a:r>
                        <a:rPr kumimoji="1" lang="ja-JP" altLang="en-US" dirty="0">
                          <a:solidFill>
                            <a:schemeClr val="tx1"/>
                          </a:solidFill>
                          <a:latin typeface="Amasis MT Pro Black" panose="02040A04050005020304" pitchFamily="18" charset="0"/>
                        </a:rPr>
                        <a:t>㌧</a:t>
                      </a:r>
                    </a:p>
                  </a:txBody>
                  <a:tcPr anchor="ctr">
                    <a:solidFill>
                      <a:srgbClr val="FFC000"/>
                    </a:solidFill>
                  </a:tcPr>
                </a:tc>
                <a:extLst>
                  <a:ext uri="{0D108BD9-81ED-4DB2-BD59-A6C34878D82A}">
                    <a16:rowId xmlns:a16="http://schemas.microsoft.com/office/drawing/2014/main" val="1913388185"/>
                  </a:ext>
                </a:extLst>
              </a:tr>
              <a:tr h="530671">
                <a:tc>
                  <a:txBody>
                    <a:bodyPr/>
                    <a:lstStyle/>
                    <a:p>
                      <a:pPr algn="ctr"/>
                      <a:r>
                        <a:rPr kumimoji="1" lang="ja-JP" altLang="en-US" sz="2000" b="1" dirty="0">
                          <a:solidFill>
                            <a:schemeClr val="bg1"/>
                          </a:solidFill>
                          <a:latin typeface="BIZ UDPゴシック" panose="020B0400000000000000" pitchFamily="50" charset="-128"/>
                          <a:ea typeface="BIZ UDPゴシック" panose="020B0400000000000000" pitchFamily="50" charset="-128"/>
                        </a:rPr>
                        <a:t>イギリス</a:t>
                      </a:r>
                    </a:p>
                  </a:txBody>
                  <a:tcPr anchor="ctr">
                    <a:solidFill>
                      <a:schemeClr val="accent5">
                        <a:lumMod val="75000"/>
                      </a:schemeClr>
                    </a:solidFill>
                  </a:tcPr>
                </a:tc>
                <a:tc>
                  <a:txBody>
                    <a:bodyPr/>
                    <a:lstStyle/>
                    <a:p>
                      <a:pPr algn="r"/>
                      <a:r>
                        <a:rPr kumimoji="1" lang="en-US" altLang="ja-JP" dirty="0">
                          <a:solidFill>
                            <a:schemeClr val="bg1">
                              <a:lumMod val="95000"/>
                            </a:schemeClr>
                          </a:solidFill>
                          <a:latin typeface="Amasis MT Pro Black" panose="02040A04050005020304" pitchFamily="18" charset="0"/>
                        </a:rPr>
                        <a:t>1,764</a:t>
                      </a:r>
                      <a:r>
                        <a:rPr kumimoji="1" lang="ja-JP" altLang="en-US" dirty="0">
                          <a:solidFill>
                            <a:schemeClr val="bg1">
                              <a:lumMod val="95000"/>
                            </a:schemeClr>
                          </a:solidFill>
                          <a:latin typeface="Amasis MT Pro Black" panose="02040A04050005020304" pitchFamily="18" charset="0"/>
                        </a:rPr>
                        <a:t>億㌦</a:t>
                      </a:r>
                    </a:p>
                  </a:txBody>
                  <a:tcPr anchor="ctr">
                    <a:solidFill>
                      <a:schemeClr val="tx1">
                        <a:lumMod val="65000"/>
                        <a:lumOff val="35000"/>
                      </a:schemeClr>
                    </a:solidFill>
                  </a:tcPr>
                </a:tc>
                <a:tc>
                  <a:txBody>
                    <a:bodyPr/>
                    <a:lstStyle/>
                    <a:p>
                      <a:pPr algn="ctr"/>
                      <a:r>
                        <a:rPr kumimoji="1" lang="en-US" altLang="ja-JP" dirty="0">
                          <a:solidFill>
                            <a:schemeClr val="bg1"/>
                          </a:solidFill>
                          <a:latin typeface="Amasis MT Pro Black" panose="02040A04050005020304" pitchFamily="18" charset="0"/>
                        </a:rPr>
                        <a:t>12.78</a:t>
                      </a:r>
                      <a:r>
                        <a:rPr kumimoji="1" lang="ja-JP" altLang="en-US" dirty="0">
                          <a:solidFill>
                            <a:schemeClr val="bg1"/>
                          </a:solidFill>
                          <a:latin typeface="Amasis MT Pro Black" panose="02040A04050005020304" pitchFamily="18" charset="0"/>
                        </a:rPr>
                        <a:t>％</a:t>
                      </a:r>
                    </a:p>
                  </a:txBody>
                  <a:tcPr anchor="ctr">
                    <a:solidFill>
                      <a:schemeClr val="tx1">
                        <a:lumMod val="50000"/>
                        <a:lumOff val="50000"/>
                      </a:schemeClr>
                    </a:solidFill>
                  </a:tcPr>
                </a:tc>
                <a:tc>
                  <a:txBody>
                    <a:bodyPr/>
                    <a:lstStyle/>
                    <a:p>
                      <a:pPr algn="r"/>
                      <a:r>
                        <a:rPr kumimoji="1" lang="en-US" altLang="ja-JP" dirty="0">
                          <a:solidFill>
                            <a:schemeClr val="tx1"/>
                          </a:solidFill>
                          <a:latin typeface="Amasis MT Pro Black" panose="02040A04050005020304" pitchFamily="18" charset="0"/>
                        </a:rPr>
                        <a:t>969</a:t>
                      </a:r>
                      <a:r>
                        <a:rPr kumimoji="1" lang="ja-JP" altLang="en-US" dirty="0">
                          <a:solidFill>
                            <a:schemeClr val="tx1"/>
                          </a:solidFill>
                          <a:latin typeface="Amasis MT Pro Black" panose="02040A04050005020304" pitchFamily="18" charset="0"/>
                        </a:rPr>
                        <a:t>（</a:t>
                      </a:r>
                      <a:r>
                        <a:rPr kumimoji="1" lang="en-US" altLang="ja-JP" dirty="0">
                          <a:solidFill>
                            <a:schemeClr val="tx1"/>
                          </a:solidFill>
                          <a:latin typeface="Amasis MT Pro Black" panose="02040A04050005020304" pitchFamily="18" charset="0"/>
                        </a:rPr>
                        <a:t>6.5</a:t>
                      </a:r>
                      <a:r>
                        <a:rPr kumimoji="1" lang="ja-JP" altLang="en-US" dirty="0">
                          <a:solidFill>
                            <a:schemeClr val="tx1"/>
                          </a:solidFill>
                          <a:latin typeface="Amasis MT Pro Black" panose="02040A04050005020304" pitchFamily="18" charset="0"/>
                        </a:rPr>
                        <a:t>％）</a:t>
                      </a:r>
                    </a:p>
                  </a:txBody>
                  <a:tcPr anchor="ctr">
                    <a:solidFill>
                      <a:schemeClr val="tx2">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1.087660</a:t>
                      </a:r>
                      <a:endParaRPr kumimoji="1" lang="ja-JP" altLang="en-US" dirty="0">
                        <a:solidFill>
                          <a:schemeClr val="tx1"/>
                        </a:solidFill>
                        <a:latin typeface="Amasis MT Pro Black" panose="02040A04050005020304" pitchFamily="18" charset="0"/>
                      </a:endParaRPr>
                    </a:p>
                  </a:txBody>
                  <a:tcPr anchor="ctr">
                    <a:solidFill>
                      <a:schemeClr val="accent1">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310.29</a:t>
                      </a:r>
                      <a:r>
                        <a:rPr kumimoji="1" lang="ja-JP" altLang="en-US" dirty="0">
                          <a:solidFill>
                            <a:schemeClr val="tx1"/>
                          </a:solidFill>
                          <a:latin typeface="Amasis MT Pro Black" panose="02040A04050005020304" pitchFamily="18" charset="0"/>
                        </a:rPr>
                        <a:t>㌧</a:t>
                      </a:r>
                    </a:p>
                  </a:txBody>
                  <a:tcPr anchor="ctr">
                    <a:solidFill>
                      <a:srgbClr val="FFC000"/>
                    </a:solidFill>
                  </a:tcPr>
                </a:tc>
                <a:extLst>
                  <a:ext uri="{0D108BD9-81ED-4DB2-BD59-A6C34878D82A}">
                    <a16:rowId xmlns:a16="http://schemas.microsoft.com/office/drawing/2014/main" val="1492593408"/>
                  </a:ext>
                </a:extLst>
              </a:tr>
              <a:tr h="530671">
                <a:tc>
                  <a:txBody>
                    <a:bodyPr/>
                    <a:lstStyle/>
                    <a:p>
                      <a:pPr algn="ctr"/>
                      <a:r>
                        <a:rPr kumimoji="1" lang="ja-JP" altLang="en-US" sz="2000" b="1" dirty="0">
                          <a:solidFill>
                            <a:schemeClr val="bg1"/>
                          </a:solidFill>
                          <a:latin typeface="BIZ UDPゴシック" panose="020B0400000000000000" pitchFamily="50" charset="-128"/>
                          <a:ea typeface="BIZ UDPゴシック" panose="020B0400000000000000" pitchFamily="50" charset="-128"/>
                        </a:rPr>
                        <a:t>日本</a:t>
                      </a:r>
                    </a:p>
                  </a:txBody>
                  <a:tcPr anchor="ctr">
                    <a:solidFill>
                      <a:schemeClr val="accent5">
                        <a:lumMod val="75000"/>
                      </a:schemeClr>
                    </a:solidFill>
                  </a:tcPr>
                </a:tc>
                <a:tc>
                  <a:txBody>
                    <a:bodyPr/>
                    <a:lstStyle/>
                    <a:p>
                      <a:pPr algn="r"/>
                      <a:r>
                        <a:rPr kumimoji="1" lang="en-US" altLang="ja-JP" dirty="0">
                          <a:solidFill>
                            <a:schemeClr val="bg1">
                              <a:lumMod val="95000"/>
                            </a:schemeClr>
                          </a:solidFill>
                          <a:latin typeface="Amasis MT Pro Black" panose="02040A04050005020304" pitchFamily="18" charset="0"/>
                        </a:rPr>
                        <a:t>1</a:t>
                      </a:r>
                      <a:r>
                        <a:rPr kumimoji="1" lang="ja-JP" altLang="en-US" dirty="0">
                          <a:solidFill>
                            <a:schemeClr val="bg1">
                              <a:lumMod val="95000"/>
                            </a:schemeClr>
                          </a:solidFill>
                          <a:latin typeface="Amasis MT Pro Black" panose="02040A04050005020304" pitchFamily="18" charset="0"/>
                        </a:rPr>
                        <a:t>兆</a:t>
                      </a:r>
                      <a:r>
                        <a:rPr kumimoji="1" lang="en-US" altLang="ja-JP" dirty="0">
                          <a:solidFill>
                            <a:schemeClr val="bg1">
                              <a:lumMod val="95000"/>
                            </a:schemeClr>
                          </a:solidFill>
                          <a:latin typeface="Amasis MT Pro Black" panose="02040A04050005020304" pitchFamily="18" charset="0"/>
                        </a:rPr>
                        <a:t>2776</a:t>
                      </a:r>
                      <a:r>
                        <a:rPr kumimoji="1" lang="ja-JP" altLang="en-US" dirty="0">
                          <a:solidFill>
                            <a:schemeClr val="bg1">
                              <a:lumMod val="95000"/>
                            </a:schemeClr>
                          </a:solidFill>
                          <a:latin typeface="Amasis MT Pro Black" panose="02040A04050005020304" pitchFamily="18" charset="0"/>
                        </a:rPr>
                        <a:t>億㌦</a:t>
                      </a:r>
                    </a:p>
                  </a:txBody>
                  <a:tcPr anchor="ctr">
                    <a:solidFill>
                      <a:schemeClr val="tx1">
                        <a:lumMod val="65000"/>
                        <a:lumOff val="35000"/>
                      </a:schemeClr>
                    </a:solidFill>
                  </a:tcPr>
                </a:tc>
                <a:tc>
                  <a:txBody>
                    <a:bodyPr/>
                    <a:lstStyle/>
                    <a:p>
                      <a:pPr algn="ctr"/>
                      <a:r>
                        <a:rPr kumimoji="1" lang="en-US" altLang="ja-JP" dirty="0">
                          <a:solidFill>
                            <a:schemeClr val="bg1"/>
                          </a:solidFill>
                          <a:latin typeface="Amasis MT Pro Black" panose="02040A04050005020304" pitchFamily="18" charset="0"/>
                        </a:rPr>
                        <a:t>21.56</a:t>
                      </a:r>
                      <a:r>
                        <a:rPr kumimoji="1" lang="ja-JP" altLang="en-US" dirty="0">
                          <a:solidFill>
                            <a:schemeClr val="bg1"/>
                          </a:solidFill>
                          <a:latin typeface="Amasis MT Pro Black" panose="02040A04050005020304" pitchFamily="18" charset="0"/>
                        </a:rPr>
                        <a:t>％</a:t>
                      </a:r>
                    </a:p>
                  </a:txBody>
                  <a:tcPr anchor="ctr">
                    <a:solidFill>
                      <a:schemeClr val="tx1">
                        <a:lumMod val="50000"/>
                        <a:lumOff val="50000"/>
                      </a:schemeClr>
                    </a:solidFill>
                  </a:tcPr>
                </a:tc>
                <a:tc>
                  <a:txBody>
                    <a:bodyPr/>
                    <a:lstStyle/>
                    <a:p>
                      <a:pPr algn="r"/>
                      <a:r>
                        <a:rPr kumimoji="1" lang="en-US" altLang="ja-JP" dirty="0">
                          <a:solidFill>
                            <a:schemeClr val="tx1"/>
                          </a:solidFill>
                          <a:latin typeface="Amasis MT Pro Black" panose="02040A04050005020304" pitchFamily="18" charset="0"/>
                        </a:rPr>
                        <a:t>1,253</a:t>
                      </a:r>
                      <a:r>
                        <a:rPr kumimoji="1" lang="ja-JP" altLang="en-US" dirty="0">
                          <a:solidFill>
                            <a:schemeClr val="tx1"/>
                          </a:solidFill>
                          <a:latin typeface="Amasis MT Pro Black" panose="02040A04050005020304" pitchFamily="18" charset="0"/>
                        </a:rPr>
                        <a:t>（</a:t>
                      </a:r>
                      <a:r>
                        <a:rPr kumimoji="1" lang="en-US" altLang="ja-JP" dirty="0">
                          <a:solidFill>
                            <a:schemeClr val="tx1"/>
                          </a:solidFill>
                          <a:latin typeface="Amasis MT Pro Black" panose="02040A04050005020304" pitchFamily="18" charset="0"/>
                        </a:rPr>
                        <a:t>8.3</a:t>
                      </a:r>
                      <a:r>
                        <a:rPr kumimoji="1" lang="ja-JP" altLang="en-US" dirty="0">
                          <a:solidFill>
                            <a:schemeClr val="tx1"/>
                          </a:solidFill>
                          <a:latin typeface="Amasis MT Pro Black" panose="02040A04050005020304" pitchFamily="18" charset="0"/>
                        </a:rPr>
                        <a:t>％）</a:t>
                      </a:r>
                    </a:p>
                  </a:txBody>
                  <a:tcPr anchor="ctr">
                    <a:solidFill>
                      <a:schemeClr val="tx2">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178.924000</a:t>
                      </a:r>
                      <a:endParaRPr kumimoji="1" lang="ja-JP" altLang="en-US" dirty="0">
                        <a:solidFill>
                          <a:schemeClr val="tx1"/>
                        </a:solidFill>
                        <a:latin typeface="Amasis MT Pro Black" panose="02040A04050005020304" pitchFamily="18" charset="0"/>
                      </a:endParaRPr>
                    </a:p>
                  </a:txBody>
                  <a:tcPr anchor="ctr">
                    <a:solidFill>
                      <a:schemeClr val="accent1">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845.97</a:t>
                      </a:r>
                      <a:r>
                        <a:rPr kumimoji="1" lang="ja-JP" altLang="en-US" dirty="0">
                          <a:solidFill>
                            <a:schemeClr val="tx1"/>
                          </a:solidFill>
                          <a:latin typeface="Amasis MT Pro Black" panose="02040A04050005020304" pitchFamily="18" charset="0"/>
                        </a:rPr>
                        <a:t>㌧</a:t>
                      </a:r>
                    </a:p>
                  </a:txBody>
                  <a:tcPr anchor="ctr">
                    <a:solidFill>
                      <a:srgbClr val="FFC000"/>
                    </a:solidFill>
                  </a:tcPr>
                </a:tc>
                <a:extLst>
                  <a:ext uri="{0D108BD9-81ED-4DB2-BD59-A6C34878D82A}">
                    <a16:rowId xmlns:a16="http://schemas.microsoft.com/office/drawing/2014/main" val="2361272631"/>
                  </a:ext>
                </a:extLst>
              </a:tr>
              <a:tr h="530671">
                <a:tc>
                  <a:txBody>
                    <a:bodyPr/>
                    <a:lstStyle/>
                    <a:p>
                      <a:pPr algn="ctr"/>
                      <a:r>
                        <a:rPr kumimoji="1" lang="ja-JP" altLang="en-US" sz="2000" b="1" dirty="0">
                          <a:solidFill>
                            <a:schemeClr val="bg1"/>
                          </a:solidFill>
                          <a:latin typeface="BIZ UDPゴシック" panose="020B0400000000000000" pitchFamily="50" charset="-128"/>
                          <a:ea typeface="BIZ UDPゴシック" panose="020B0400000000000000" pitchFamily="50" charset="-128"/>
                        </a:rPr>
                        <a:t>ドイツ</a:t>
                      </a:r>
                    </a:p>
                  </a:txBody>
                  <a:tcPr anchor="ctr">
                    <a:solidFill>
                      <a:schemeClr val="accent5">
                        <a:lumMod val="75000"/>
                      </a:schemeClr>
                    </a:solidFill>
                  </a:tcPr>
                </a:tc>
                <a:tc>
                  <a:txBody>
                    <a:bodyPr/>
                    <a:lstStyle/>
                    <a:p>
                      <a:pPr algn="r"/>
                      <a:r>
                        <a:rPr kumimoji="1" lang="en-US" altLang="ja-JP" dirty="0">
                          <a:solidFill>
                            <a:schemeClr val="bg1">
                              <a:lumMod val="95000"/>
                            </a:schemeClr>
                          </a:solidFill>
                          <a:latin typeface="Amasis MT Pro Black" panose="02040A04050005020304" pitchFamily="18" charset="0"/>
                        </a:rPr>
                        <a:t>2,940</a:t>
                      </a:r>
                      <a:r>
                        <a:rPr kumimoji="1" lang="ja-JP" altLang="en-US" dirty="0">
                          <a:solidFill>
                            <a:schemeClr val="bg1">
                              <a:lumMod val="95000"/>
                            </a:schemeClr>
                          </a:solidFill>
                          <a:latin typeface="Amasis MT Pro Black" panose="02040A04050005020304" pitchFamily="18" charset="0"/>
                        </a:rPr>
                        <a:t>億㌦</a:t>
                      </a:r>
                    </a:p>
                  </a:txBody>
                  <a:tcPr anchor="ctr">
                    <a:solidFill>
                      <a:schemeClr val="tx1">
                        <a:lumMod val="65000"/>
                        <a:lumOff val="35000"/>
                      </a:schemeClr>
                    </a:solidFill>
                  </a:tcPr>
                </a:tc>
                <a:tc>
                  <a:txBody>
                    <a:bodyPr/>
                    <a:lstStyle/>
                    <a:p>
                      <a:pPr algn="ctr"/>
                      <a:endParaRPr kumimoji="1" lang="ja-JP" altLang="en-US" dirty="0">
                        <a:solidFill>
                          <a:schemeClr val="bg1"/>
                        </a:solidFill>
                        <a:latin typeface="Amasis MT Pro Black" panose="02040A04050005020304" pitchFamily="18" charset="0"/>
                      </a:endParaRPr>
                    </a:p>
                  </a:txBody>
                  <a:tcPr anchor="ctr">
                    <a:solidFill>
                      <a:schemeClr val="tx1">
                        <a:lumMod val="50000"/>
                        <a:lumOff val="50000"/>
                      </a:schemeClr>
                    </a:solidFill>
                  </a:tcPr>
                </a:tc>
                <a:tc>
                  <a:txBody>
                    <a:bodyPr/>
                    <a:lstStyle/>
                    <a:p>
                      <a:pPr algn="r"/>
                      <a:endParaRPr kumimoji="1" lang="ja-JP" altLang="en-US" dirty="0">
                        <a:solidFill>
                          <a:schemeClr val="tx1"/>
                        </a:solidFill>
                        <a:latin typeface="Amasis MT Pro Black" panose="02040A04050005020304" pitchFamily="18" charset="0"/>
                      </a:endParaRPr>
                    </a:p>
                  </a:txBody>
                  <a:tcPr anchor="ctr">
                    <a:solidFill>
                      <a:schemeClr val="tx2">
                        <a:lumMod val="40000"/>
                        <a:lumOff val="60000"/>
                      </a:schemeClr>
                    </a:solidFill>
                  </a:tcPr>
                </a:tc>
                <a:tc>
                  <a:txBody>
                    <a:bodyPr/>
                    <a:lstStyle/>
                    <a:p>
                      <a:pPr algn="ctr"/>
                      <a:r>
                        <a:rPr kumimoji="1" lang="en-US" altLang="ja-JP" sz="1400" dirty="0">
                          <a:solidFill>
                            <a:schemeClr val="tx1"/>
                          </a:solidFill>
                          <a:latin typeface="Amasis MT Pro Black" panose="02040A04050005020304" pitchFamily="18" charset="0"/>
                        </a:rPr>
                        <a:t>N/A</a:t>
                      </a:r>
                      <a:endParaRPr kumimoji="1" lang="ja-JP" altLang="en-US" sz="1400" dirty="0">
                        <a:solidFill>
                          <a:schemeClr val="tx1"/>
                        </a:solidFill>
                        <a:latin typeface="Amasis MT Pro Black" panose="02040A04050005020304" pitchFamily="18" charset="0"/>
                      </a:endParaRPr>
                    </a:p>
                  </a:txBody>
                  <a:tcPr anchor="ctr">
                    <a:solidFill>
                      <a:schemeClr val="accent1">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3354.89</a:t>
                      </a:r>
                      <a:r>
                        <a:rPr kumimoji="1" lang="ja-JP" altLang="en-US" dirty="0">
                          <a:solidFill>
                            <a:schemeClr val="tx1"/>
                          </a:solidFill>
                          <a:latin typeface="Amasis MT Pro Black" panose="02040A04050005020304" pitchFamily="18" charset="0"/>
                        </a:rPr>
                        <a:t>㌧</a:t>
                      </a:r>
                    </a:p>
                  </a:txBody>
                  <a:tcPr anchor="ctr">
                    <a:solidFill>
                      <a:srgbClr val="FFC000"/>
                    </a:solidFill>
                  </a:tcPr>
                </a:tc>
                <a:extLst>
                  <a:ext uri="{0D108BD9-81ED-4DB2-BD59-A6C34878D82A}">
                    <a16:rowId xmlns:a16="http://schemas.microsoft.com/office/drawing/2014/main" val="864910674"/>
                  </a:ext>
                </a:extLst>
              </a:tr>
              <a:tr h="530671">
                <a:tc>
                  <a:txBody>
                    <a:bodyPr/>
                    <a:lstStyle/>
                    <a:p>
                      <a:pPr algn="ctr"/>
                      <a:r>
                        <a:rPr kumimoji="1" lang="en-US" altLang="ja-JP" sz="2000" b="1" dirty="0">
                          <a:solidFill>
                            <a:schemeClr val="bg1"/>
                          </a:solidFill>
                          <a:latin typeface="BIZ UDPゴシック" panose="020B0400000000000000" pitchFamily="50" charset="-128"/>
                          <a:ea typeface="BIZ UDPゴシック" panose="020B0400000000000000" pitchFamily="50" charset="-128"/>
                        </a:rPr>
                        <a:t>EU</a:t>
                      </a:r>
                      <a:endParaRPr kumimoji="1" lang="ja-JP" altLang="en-US" sz="2000" b="1" dirty="0">
                        <a:solidFill>
                          <a:schemeClr val="bg1"/>
                        </a:solidFill>
                        <a:latin typeface="BIZ UDPゴシック" panose="020B0400000000000000" pitchFamily="50" charset="-128"/>
                        <a:ea typeface="BIZ UDPゴシック" panose="020B0400000000000000" pitchFamily="50" charset="-128"/>
                      </a:endParaRPr>
                    </a:p>
                  </a:txBody>
                  <a:tcPr anchor="ctr">
                    <a:solidFill>
                      <a:schemeClr val="accent5">
                        <a:lumMod val="75000"/>
                      </a:schemeClr>
                    </a:solidFill>
                  </a:tcPr>
                </a:tc>
                <a:tc>
                  <a:txBody>
                    <a:bodyPr/>
                    <a:lstStyle/>
                    <a:p>
                      <a:pPr algn="r"/>
                      <a:r>
                        <a:rPr kumimoji="1" lang="en-US" altLang="ja-JP" dirty="0">
                          <a:solidFill>
                            <a:schemeClr val="bg1">
                              <a:lumMod val="95000"/>
                            </a:schemeClr>
                          </a:solidFill>
                          <a:latin typeface="Amasis MT Pro Black" panose="02040A04050005020304" pitchFamily="18" charset="0"/>
                        </a:rPr>
                        <a:t>896</a:t>
                      </a:r>
                      <a:r>
                        <a:rPr kumimoji="1" lang="ja-JP" altLang="en-US" dirty="0">
                          <a:solidFill>
                            <a:schemeClr val="bg1">
                              <a:lumMod val="95000"/>
                            </a:schemeClr>
                          </a:solidFill>
                          <a:latin typeface="Amasis MT Pro Black" panose="02040A04050005020304" pitchFamily="18" charset="0"/>
                        </a:rPr>
                        <a:t>億㌦</a:t>
                      </a:r>
                    </a:p>
                  </a:txBody>
                  <a:tcPr anchor="ctr">
                    <a:solidFill>
                      <a:schemeClr val="tx1">
                        <a:lumMod val="65000"/>
                        <a:lumOff val="35000"/>
                      </a:schemeClr>
                    </a:solidFill>
                  </a:tcPr>
                </a:tc>
                <a:tc>
                  <a:txBody>
                    <a:bodyPr/>
                    <a:lstStyle/>
                    <a:p>
                      <a:pPr algn="ctr"/>
                      <a:endParaRPr kumimoji="1" lang="ja-JP" altLang="en-US" dirty="0">
                        <a:solidFill>
                          <a:schemeClr val="bg1"/>
                        </a:solidFill>
                        <a:latin typeface="Amasis MT Pro Black" panose="02040A04050005020304" pitchFamily="18" charset="0"/>
                      </a:endParaRPr>
                    </a:p>
                  </a:txBody>
                  <a:tcPr anchor="ctr">
                    <a:solidFill>
                      <a:schemeClr val="tx1">
                        <a:lumMod val="50000"/>
                        <a:lumOff val="50000"/>
                      </a:schemeClr>
                    </a:solidFill>
                  </a:tcPr>
                </a:tc>
                <a:tc>
                  <a:txBody>
                    <a:bodyPr/>
                    <a:lstStyle/>
                    <a:p>
                      <a:pPr algn="r"/>
                      <a:r>
                        <a:rPr kumimoji="1" lang="en-US" altLang="ja-JP" dirty="0">
                          <a:solidFill>
                            <a:schemeClr val="tx1"/>
                          </a:solidFill>
                          <a:latin typeface="Amasis MT Pro Black" panose="02040A04050005020304" pitchFamily="18" charset="0"/>
                        </a:rPr>
                        <a:t>2,293</a:t>
                      </a:r>
                      <a:r>
                        <a:rPr kumimoji="1" lang="ja-JP" altLang="en-US" dirty="0">
                          <a:solidFill>
                            <a:schemeClr val="tx1"/>
                          </a:solidFill>
                          <a:latin typeface="Amasis MT Pro Black" panose="02040A04050005020304" pitchFamily="18" charset="0"/>
                        </a:rPr>
                        <a:t>（</a:t>
                      </a:r>
                      <a:r>
                        <a:rPr kumimoji="1" lang="en-US" altLang="ja-JP" dirty="0">
                          <a:solidFill>
                            <a:schemeClr val="tx1"/>
                          </a:solidFill>
                          <a:latin typeface="Amasis MT Pro Black" panose="02040A04050005020304" pitchFamily="18" charset="0"/>
                        </a:rPr>
                        <a:t>15.3</a:t>
                      </a:r>
                      <a:r>
                        <a:rPr kumimoji="1" lang="ja-JP" altLang="en-US" dirty="0">
                          <a:solidFill>
                            <a:schemeClr val="tx1"/>
                          </a:solidFill>
                          <a:latin typeface="Amasis MT Pro Black" panose="02040A04050005020304" pitchFamily="18" charset="0"/>
                        </a:rPr>
                        <a:t>％）</a:t>
                      </a:r>
                    </a:p>
                  </a:txBody>
                  <a:tcPr anchor="ctr">
                    <a:solidFill>
                      <a:schemeClr val="tx2">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1.237250</a:t>
                      </a:r>
                      <a:endParaRPr kumimoji="1" lang="ja-JP" altLang="en-US" dirty="0">
                        <a:solidFill>
                          <a:schemeClr val="tx1"/>
                        </a:solidFill>
                        <a:latin typeface="Amasis MT Pro Black" panose="02040A04050005020304" pitchFamily="18" charset="0"/>
                      </a:endParaRPr>
                    </a:p>
                  </a:txBody>
                  <a:tcPr anchor="ctr">
                    <a:solidFill>
                      <a:schemeClr val="accent1">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506.52</a:t>
                      </a:r>
                      <a:r>
                        <a:rPr kumimoji="1" lang="ja-JP" altLang="en-US" dirty="0">
                          <a:solidFill>
                            <a:schemeClr val="tx1"/>
                          </a:solidFill>
                          <a:latin typeface="Amasis MT Pro Black" panose="02040A04050005020304" pitchFamily="18" charset="0"/>
                        </a:rPr>
                        <a:t>㌧</a:t>
                      </a:r>
                    </a:p>
                  </a:txBody>
                  <a:tcPr anchor="ctr">
                    <a:solidFill>
                      <a:srgbClr val="FFC000"/>
                    </a:solidFill>
                  </a:tcPr>
                </a:tc>
                <a:extLst>
                  <a:ext uri="{0D108BD9-81ED-4DB2-BD59-A6C34878D82A}">
                    <a16:rowId xmlns:a16="http://schemas.microsoft.com/office/drawing/2014/main" val="3081528754"/>
                  </a:ext>
                </a:extLst>
              </a:tr>
              <a:tr h="530671">
                <a:tc>
                  <a:txBody>
                    <a:bodyPr/>
                    <a:lstStyle/>
                    <a:p>
                      <a:pPr algn="ctr"/>
                      <a:r>
                        <a:rPr kumimoji="1" lang="ja-JP" altLang="en-US" sz="2000" b="1" dirty="0">
                          <a:solidFill>
                            <a:schemeClr val="bg1"/>
                          </a:solidFill>
                          <a:latin typeface="BIZ UDPゴシック" panose="020B0400000000000000" pitchFamily="50" charset="-128"/>
                          <a:ea typeface="BIZ UDPゴシック" panose="020B0400000000000000" pitchFamily="50" charset="-128"/>
                        </a:rPr>
                        <a:t>インド</a:t>
                      </a:r>
                    </a:p>
                  </a:txBody>
                  <a:tcPr anchor="ctr">
                    <a:solidFill>
                      <a:schemeClr val="accent2">
                        <a:lumMod val="75000"/>
                      </a:schemeClr>
                    </a:solidFill>
                  </a:tcPr>
                </a:tc>
                <a:tc>
                  <a:txBody>
                    <a:bodyPr/>
                    <a:lstStyle/>
                    <a:p>
                      <a:pPr algn="r"/>
                      <a:r>
                        <a:rPr kumimoji="1" lang="en-US" altLang="ja-JP" dirty="0">
                          <a:solidFill>
                            <a:schemeClr val="bg1">
                              <a:lumMod val="95000"/>
                            </a:schemeClr>
                          </a:solidFill>
                          <a:latin typeface="Amasis MT Pro Black" panose="02040A04050005020304" pitchFamily="18" charset="0"/>
                        </a:rPr>
                        <a:t>5,674</a:t>
                      </a:r>
                      <a:r>
                        <a:rPr kumimoji="1" lang="ja-JP" altLang="en-US" dirty="0">
                          <a:solidFill>
                            <a:schemeClr val="bg1">
                              <a:lumMod val="95000"/>
                            </a:schemeClr>
                          </a:solidFill>
                          <a:latin typeface="Amasis MT Pro Black" panose="02040A04050005020304" pitchFamily="18" charset="0"/>
                        </a:rPr>
                        <a:t>億㌦</a:t>
                      </a:r>
                    </a:p>
                  </a:txBody>
                  <a:tcPr anchor="ctr">
                    <a:solidFill>
                      <a:schemeClr val="tx1">
                        <a:lumMod val="65000"/>
                        <a:lumOff val="35000"/>
                      </a:schemeClr>
                    </a:solidFill>
                  </a:tcPr>
                </a:tc>
                <a:tc>
                  <a:txBody>
                    <a:bodyPr/>
                    <a:lstStyle/>
                    <a:p>
                      <a:pPr algn="ctr"/>
                      <a:r>
                        <a:rPr kumimoji="1" lang="en-US" altLang="ja-JP" dirty="0">
                          <a:solidFill>
                            <a:schemeClr val="bg1"/>
                          </a:solidFill>
                          <a:latin typeface="Amasis MT Pro Black" panose="02040A04050005020304" pitchFamily="18" charset="0"/>
                        </a:rPr>
                        <a:t>1.14</a:t>
                      </a:r>
                      <a:r>
                        <a:rPr kumimoji="1" lang="ja-JP" altLang="en-US" dirty="0">
                          <a:solidFill>
                            <a:schemeClr val="bg1"/>
                          </a:solidFill>
                          <a:latin typeface="Amasis MT Pro Black" panose="02040A04050005020304" pitchFamily="18" charset="0"/>
                        </a:rPr>
                        <a:t>％</a:t>
                      </a:r>
                    </a:p>
                  </a:txBody>
                  <a:tcPr anchor="ctr">
                    <a:solidFill>
                      <a:schemeClr val="tx1">
                        <a:lumMod val="50000"/>
                        <a:lumOff val="50000"/>
                      </a:schemeClr>
                    </a:solidFill>
                  </a:tcPr>
                </a:tc>
                <a:tc>
                  <a:txBody>
                    <a:bodyPr/>
                    <a:lstStyle/>
                    <a:p>
                      <a:pPr algn="r"/>
                      <a:r>
                        <a:rPr kumimoji="1" lang="en-US" altLang="ja-JP" dirty="0">
                          <a:solidFill>
                            <a:schemeClr val="tx1"/>
                          </a:solidFill>
                          <a:latin typeface="Amasis MT Pro Black" panose="02040A04050005020304" pitchFamily="18" charset="0"/>
                        </a:rPr>
                        <a:t>122</a:t>
                      </a:r>
                      <a:r>
                        <a:rPr kumimoji="1" lang="ja-JP" altLang="en-US" dirty="0">
                          <a:solidFill>
                            <a:schemeClr val="tx1"/>
                          </a:solidFill>
                          <a:latin typeface="Amasis MT Pro Black" panose="02040A04050005020304" pitchFamily="18" charset="0"/>
                        </a:rPr>
                        <a:t>（</a:t>
                      </a:r>
                      <a:r>
                        <a:rPr kumimoji="1" lang="en-US" altLang="ja-JP" dirty="0">
                          <a:solidFill>
                            <a:schemeClr val="tx1"/>
                          </a:solidFill>
                          <a:latin typeface="Amasis MT Pro Black" panose="02040A04050005020304" pitchFamily="18" charset="0"/>
                        </a:rPr>
                        <a:t>0.8</a:t>
                      </a:r>
                      <a:r>
                        <a:rPr kumimoji="1" lang="ja-JP" altLang="en-US" dirty="0">
                          <a:solidFill>
                            <a:schemeClr val="tx1"/>
                          </a:solidFill>
                          <a:latin typeface="Amasis MT Pro Black" panose="02040A04050005020304" pitchFamily="18" charset="0"/>
                        </a:rPr>
                        <a:t>％）</a:t>
                      </a:r>
                    </a:p>
                  </a:txBody>
                  <a:tcPr anchor="ctr">
                    <a:solidFill>
                      <a:schemeClr val="tx2">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110.801000</a:t>
                      </a:r>
                      <a:endParaRPr kumimoji="1" lang="ja-JP" altLang="en-US" dirty="0">
                        <a:solidFill>
                          <a:schemeClr val="tx1"/>
                        </a:solidFill>
                        <a:latin typeface="Amasis MT Pro Black" panose="02040A04050005020304" pitchFamily="18" charset="0"/>
                      </a:endParaRPr>
                    </a:p>
                  </a:txBody>
                  <a:tcPr anchor="ctr">
                    <a:solidFill>
                      <a:schemeClr val="accent1">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790.17</a:t>
                      </a:r>
                      <a:r>
                        <a:rPr kumimoji="1" lang="ja-JP" altLang="en-US" dirty="0">
                          <a:solidFill>
                            <a:schemeClr val="tx1"/>
                          </a:solidFill>
                          <a:latin typeface="Amasis MT Pro Black" panose="02040A04050005020304" pitchFamily="18" charset="0"/>
                        </a:rPr>
                        <a:t>㌧</a:t>
                      </a:r>
                    </a:p>
                  </a:txBody>
                  <a:tcPr anchor="ctr">
                    <a:solidFill>
                      <a:srgbClr val="FFC000"/>
                    </a:solidFill>
                  </a:tcPr>
                </a:tc>
                <a:extLst>
                  <a:ext uri="{0D108BD9-81ED-4DB2-BD59-A6C34878D82A}">
                    <a16:rowId xmlns:a16="http://schemas.microsoft.com/office/drawing/2014/main" val="2473660407"/>
                  </a:ext>
                </a:extLst>
              </a:tr>
              <a:tr h="530671">
                <a:tc>
                  <a:txBody>
                    <a:bodyPr/>
                    <a:lstStyle/>
                    <a:p>
                      <a:pPr algn="ctr"/>
                      <a:r>
                        <a:rPr kumimoji="1" lang="ja-JP" altLang="en-US" sz="2000" b="1" dirty="0">
                          <a:solidFill>
                            <a:schemeClr val="bg1"/>
                          </a:solidFill>
                          <a:latin typeface="BIZ UDPゴシック" panose="020B0400000000000000" pitchFamily="50" charset="-128"/>
                          <a:ea typeface="BIZ UDPゴシック" panose="020B0400000000000000" pitchFamily="50" charset="-128"/>
                        </a:rPr>
                        <a:t>中国</a:t>
                      </a:r>
                    </a:p>
                  </a:txBody>
                  <a:tcPr anchor="ctr">
                    <a:solidFill>
                      <a:schemeClr val="accent2">
                        <a:lumMod val="75000"/>
                      </a:schemeClr>
                    </a:solidFill>
                  </a:tcPr>
                </a:tc>
                <a:tc>
                  <a:txBody>
                    <a:bodyPr/>
                    <a:lstStyle/>
                    <a:p>
                      <a:pPr algn="r"/>
                      <a:r>
                        <a:rPr kumimoji="1" lang="en-US" altLang="ja-JP" dirty="0">
                          <a:solidFill>
                            <a:schemeClr val="bg1">
                              <a:lumMod val="95000"/>
                            </a:schemeClr>
                          </a:solidFill>
                          <a:latin typeface="Amasis MT Pro Black" panose="02040A04050005020304" pitchFamily="18" charset="0"/>
                        </a:rPr>
                        <a:t>3</a:t>
                      </a:r>
                      <a:r>
                        <a:rPr kumimoji="1" lang="ja-JP" altLang="en-US" dirty="0">
                          <a:solidFill>
                            <a:schemeClr val="bg1">
                              <a:lumMod val="95000"/>
                            </a:schemeClr>
                          </a:solidFill>
                          <a:latin typeface="Amasis MT Pro Black" panose="02040A04050005020304" pitchFamily="18" charset="0"/>
                        </a:rPr>
                        <a:t>兆</a:t>
                      </a:r>
                      <a:r>
                        <a:rPr kumimoji="1" lang="en-US" altLang="ja-JP" dirty="0">
                          <a:solidFill>
                            <a:schemeClr val="bg1">
                              <a:lumMod val="95000"/>
                            </a:schemeClr>
                          </a:solidFill>
                          <a:latin typeface="Amasis MT Pro Black" panose="02040A04050005020304" pitchFamily="18" charset="0"/>
                        </a:rPr>
                        <a:t>3006</a:t>
                      </a:r>
                      <a:r>
                        <a:rPr kumimoji="1" lang="ja-JP" altLang="en-US" dirty="0">
                          <a:solidFill>
                            <a:schemeClr val="bg1">
                              <a:lumMod val="95000"/>
                            </a:schemeClr>
                          </a:solidFill>
                          <a:latin typeface="Amasis MT Pro Black" panose="02040A04050005020304" pitchFamily="18" charset="0"/>
                        </a:rPr>
                        <a:t>億㌦</a:t>
                      </a:r>
                      <a:endParaRPr kumimoji="1" lang="en-US" altLang="ja-JP" dirty="0">
                        <a:solidFill>
                          <a:schemeClr val="bg1">
                            <a:lumMod val="95000"/>
                          </a:schemeClr>
                        </a:solidFill>
                        <a:latin typeface="Amasis MT Pro Black" panose="02040A04050005020304" pitchFamily="18" charset="0"/>
                      </a:endParaRPr>
                    </a:p>
                  </a:txBody>
                  <a:tcPr anchor="ctr">
                    <a:solidFill>
                      <a:schemeClr val="tx1">
                        <a:lumMod val="65000"/>
                        <a:lumOff val="35000"/>
                      </a:schemeClr>
                    </a:solidFill>
                  </a:tcPr>
                </a:tc>
                <a:tc>
                  <a:txBody>
                    <a:bodyPr/>
                    <a:lstStyle/>
                    <a:p>
                      <a:pPr algn="ctr"/>
                      <a:r>
                        <a:rPr kumimoji="1" lang="en-US" altLang="ja-JP" dirty="0">
                          <a:solidFill>
                            <a:schemeClr val="bg1"/>
                          </a:solidFill>
                          <a:latin typeface="Amasis MT Pro Black" panose="02040A04050005020304" pitchFamily="18" charset="0"/>
                        </a:rPr>
                        <a:t>3.97</a:t>
                      </a:r>
                      <a:r>
                        <a:rPr kumimoji="1" lang="ja-JP" altLang="en-US" dirty="0">
                          <a:solidFill>
                            <a:schemeClr val="bg1"/>
                          </a:solidFill>
                          <a:latin typeface="Amasis MT Pro Black" panose="02040A04050005020304" pitchFamily="18" charset="0"/>
                        </a:rPr>
                        <a:t>％</a:t>
                      </a:r>
                    </a:p>
                  </a:txBody>
                  <a:tcPr anchor="ctr">
                    <a:solidFill>
                      <a:schemeClr val="tx1">
                        <a:lumMod val="50000"/>
                        <a:lumOff val="50000"/>
                      </a:schemeClr>
                    </a:solidFill>
                  </a:tcPr>
                </a:tc>
                <a:tc>
                  <a:txBody>
                    <a:bodyPr/>
                    <a:lstStyle/>
                    <a:p>
                      <a:pPr algn="r"/>
                      <a:r>
                        <a:rPr kumimoji="1" lang="en-US" altLang="ja-JP" dirty="0">
                          <a:solidFill>
                            <a:schemeClr val="tx1"/>
                          </a:solidFill>
                          <a:latin typeface="Amasis MT Pro Black" panose="02040A04050005020304" pitchFamily="18" charset="0"/>
                        </a:rPr>
                        <a:t>526</a:t>
                      </a:r>
                      <a:r>
                        <a:rPr kumimoji="1" lang="ja-JP" altLang="en-US" dirty="0">
                          <a:solidFill>
                            <a:schemeClr val="tx1"/>
                          </a:solidFill>
                          <a:latin typeface="Amasis MT Pro Black" panose="02040A04050005020304" pitchFamily="18" charset="0"/>
                        </a:rPr>
                        <a:t>（</a:t>
                      </a:r>
                      <a:r>
                        <a:rPr kumimoji="1" lang="en-US" altLang="ja-JP" dirty="0">
                          <a:solidFill>
                            <a:schemeClr val="tx1"/>
                          </a:solidFill>
                          <a:latin typeface="Amasis MT Pro Black" panose="02040A04050005020304" pitchFamily="18" charset="0"/>
                        </a:rPr>
                        <a:t>3.5</a:t>
                      </a:r>
                      <a:r>
                        <a:rPr kumimoji="1" lang="ja-JP" altLang="en-US" dirty="0">
                          <a:solidFill>
                            <a:schemeClr val="tx1"/>
                          </a:solidFill>
                          <a:latin typeface="Amasis MT Pro Black" panose="02040A04050005020304" pitchFamily="18" charset="0"/>
                        </a:rPr>
                        <a:t>％）</a:t>
                      </a:r>
                    </a:p>
                  </a:txBody>
                  <a:tcPr anchor="ctr">
                    <a:solidFill>
                      <a:schemeClr val="tx2">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9.264320</a:t>
                      </a:r>
                      <a:endParaRPr kumimoji="1" lang="ja-JP" altLang="en-US" dirty="0">
                        <a:solidFill>
                          <a:schemeClr val="tx1"/>
                        </a:solidFill>
                        <a:latin typeface="Amasis MT Pro Black" panose="02040A04050005020304" pitchFamily="18" charset="0"/>
                      </a:endParaRPr>
                    </a:p>
                  </a:txBody>
                  <a:tcPr anchor="ctr">
                    <a:solidFill>
                      <a:schemeClr val="accent1">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2050.33</a:t>
                      </a:r>
                      <a:r>
                        <a:rPr kumimoji="1" lang="ja-JP" altLang="en-US" dirty="0">
                          <a:solidFill>
                            <a:schemeClr val="tx1"/>
                          </a:solidFill>
                          <a:latin typeface="Amasis MT Pro Black" panose="02040A04050005020304" pitchFamily="18" charset="0"/>
                        </a:rPr>
                        <a:t>㌧</a:t>
                      </a:r>
                    </a:p>
                  </a:txBody>
                  <a:tcPr anchor="ctr">
                    <a:solidFill>
                      <a:srgbClr val="FFC000"/>
                    </a:solidFill>
                  </a:tcPr>
                </a:tc>
                <a:extLst>
                  <a:ext uri="{0D108BD9-81ED-4DB2-BD59-A6C34878D82A}">
                    <a16:rowId xmlns:a16="http://schemas.microsoft.com/office/drawing/2014/main" val="4109288840"/>
                  </a:ext>
                </a:extLst>
              </a:tr>
              <a:tr h="530671">
                <a:tc>
                  <a:txBody>
                    <a:bodyPr/>
                    <a:lstStyle/>
                    <a:p>
                      <a:pPr algn="ctr"/>
                      <a:r>
                        <a:rPr kumimoji="1" lang="ja-JP" altLang="en-US" sz="2000" b="1" dirty="0">
                          <a:solidFill>
                            <a:schemeClr val="bg1"/>
                          </a:solidFill>
                          <a:latin typeface="BIZ UDPゴシック" panose="020B0400000000000000" pitchFamily="50" charset="-128"/>
                          <a:ea typeface="BIZ UDPゴシック" panose="020B0400000000000000" pitchFamily="50" charset="-128"/>
                        </a:rPr>
                        <a:t>ロシア</a:t>
                      </a:r>
                    </a:p>
                  </a:txBody>
                  <a:tcPr anchor="ctr">
                    <a:solidFill>
                      <a:schemeClr val="accent2">
                        <a:lumMod val="75000"/>
                      </a:schemeClr>
                    </a:solidFill>
                  </a:tcPr>
                </a:tc>
                <a:tc>
                  <a:txBody>
                    <a:bodyPr/>
                    <a:lstStyle/>
                    <a:p>
                      <a:pPr algn="r"/>
                      <a:r>
                        <a:rPr kumimoji="1" lang="en-US" altLang="ja-JP" dirty="0">
                          <a:solidFill>
                            <a:schemeClr val="bg1">
                              <a:lumMod val="95000"/>
                            </a:schemeClr>
                          </a:solidFill>
                          <a:latin typeface="Amasis MT Pro Black" panose="02040A04050005020304" pitchFamily="18" charset="0"/>
                        </a:rPr>
                        <a:t>6,319</a:t>
                      </a:r>
                      <a:r>
                        <a:rPr kumimoji="1" lang="ja-JP" altLang="en-US" dirty="0">
                          <a:solidFill>
                            <a:schemeClr val="bg1">
                              <a:lumMod val="95000"/>
                            </a:schemeClr>
                          </a:solidFill>
                          <a:latin typeface="Amasis MT Pro Black" panose="02040A04050005020304" pitchFamily="18" charset="0"/>
                        </a:rPr>
                        <a:t>億㌦</a:t>
                      </a:r>
                    </a:p>
                  </a:txBody>
                  <a:tcPr anchor="ctr">
                    <a:solidFill>
                      <a:schemeClr val="tx1">
                        <a:lumMod val="65000"/>
                        <a:lumOff val="35000"/>
                      </a:schemeClr>
                    </a:solidFill>
                  </a:tcPr>
                </a:tc>
                <a:tc>
                  <a:txBody>
                    <a:bodyPr/>
                    <a:lstStyle/>
                    <a:p>
                      <a:pPr algn="ctr"/>
                      <a:endParaRPr kumimoji="1" lang="ja-JP" altLang="en-US" dirty="0">
                        <a:solidFill>
                          <a:schemeClr val="bg1"/>
                        </a:solidFill>
                        <a:latin typeface="Amasis MT Pro Black" panose="02040A04050005020304" pitchFamily="18" charset="0"/>
                      </a:endParaRPr>
                    </a:p>
                  </a:txBody>
                  <a:tcPr anchor="ctr">
                    <a:solidFill>
                      <a:schemeClr val="tx1">
                        <a:lumMod val="50000"/>
                        <a:lumOff val="50000"/>
                      </a:schemeClr>
                    </a:solidFill>
                  </a:tcPr>
                </a:tc>
                <a:tc>
                  <a:txBody>
                    <a:bodyPr/>
                    <a:lstStyle/>
                    <a:p>
                      <a:pPr algn="r"/>
                      <a:r>
                        <a:rPr kumimoji="1" lang="en-US" altLang="ja-JP" dirty="0">
                          <a:solidFill>
                            <a:schemeClr val="tx1"/>
                          </a:solidFill>
                          <a:latin typeface="Amasis MT Pro Black" panose="02040A04050005020304" pitchFamily="18" charset="0"/>
                        </a:rPr>
                        <a:t>14</a:t>
                      </a:r>
                      <a:r>
                        <a:rPr kumimoji="1" lang="ja-JP" altLang="en-US" dirty="0">
                          <a:solidFill>
                            <a:schemeClr val="tx1"/>
                          </a:solidFill>
                          <a:latin typeface="Amasis MT Pro Black" panose="02040A04050005020304" pitchFamily="18" charset="0"/>
                        </a:rPr>
                        <a:t>（</a:t>
                      </a:r>
                      <a:r>
                        <a:rPr kumimoji="1" lang="en-US" altLang="ja-JP" dirty="0">
                          <a:solidFill>
                            <a:schemeClr val="tx1"/>
                          </a:solidFill>
                          <a:latin typeface="Amasis MT Pro Black" panose="02040A04050005020304" pitchFamily="18" charset="0"/>
                        </a:rPr>
                        <a:t>0.1</a:t>
                      </a:r>
                      <a:r>
                        <a:rPr kumimoji="1" lang="ja-JP" altLang="en-US" dirty="0">
                          <a:solidFill>
                            <a:schemeClr val="tx1"/>
                          </a:solidFill>
                          <a:latin typeface="Amasis MT Pro Black" panose="02040A04050005020304" pitchFamily="18" charset="0"/>
                        </a:rPr>
                        <a:t>％）</a:t>
                      </a:r>
                    </a:p>
                  </a:txBody>
                  <a:tcPr anchor="ctr">
                    <a:solidFill>
                      <a:schemeClr val="tx2">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104.836000</a:t>
                      </a:r>
                      <a:endParaRPr kumimoji="1" lang="ja-JP" altLang="en-US" dirty="0">
                        <a:solidFill>
                          <a:schemeClr val="tx1"/>
                        </a:solidFill>
                        <a:latin typeface="Amasis MT Pro Black" panose="02040A04050005020304" pitchFamily="18" charset="0"/>
                      </a:endParaRPr>
                    </a:p>
                  </a:txBody>
                  <a:tcPr anchor="ctr">
                    <a:solidFill>
                      <a:schemeClr val="accent1">
                        <a:lumMod val="40000"/>
                        <a:lumOff val="60000"/>
                      </a:schemeClr>
                    </a:solidFill>
                  </a:tcPr>
                </a:tc>
                <a:tc>
                  <a:txBody>
                    <a:bodyPr/>
                    <a:lstStyle/>
                    <a:p>
                      <a:pPr algn="r"/>
                      <a:r>
                        <a:rPr kumimoji="1" lang="en-US" altLang="ja-JP" dirty="0">
                          <a:solidFill>
                            <a:schemeClr val="tx1"/>
                          </a:solidFill>
                          <a:latin typeface="Amasis MT Pro Black" panose="02040A04050005020304" pitchFamily="18" charset="0"/>
                        </a:rPr>
                        <a:t>2329.63</a:t>
                      </a:r>
                      <a:r>
                        <a:rPr kumimoji="1" lang="ja-JP" altLang="en-US" dirty="0">
                          <a:solidFill>
                            <a:schemeClr val="tx1"/>
                          </a:solidFill>
                          <a:latin typeface="Amasis MT Pro Black" panose="02040A04050005020304" pitchFamily="18" charset="0"/>
                        </a:rPr>
                        <a:t>㌧</a:t>
                      </a:r>
                    </a:p>
                  </a:txBody>
                  <a:tcPr anchor="ctr">
                    <a:solidFill>
                      <a:srgbClr val="FFC000"/>
                    </a:solidFill>
                  </a:tcPr>
                </a:tc>
                <a:extLst>
                  <a:ext uri="{0D108BD9-81ED-4DB2-BD59-A6C34878D82A}">
                    <a16:rowId xmlns:a16="http://schemas.microsoft.com/office/drawing/2014/main" val="3046202197"/>
                  </a:ext>
                </a:extLst>
              </a:tr>
            </a:tbl>
          </a:graphicData>
        </a:graphic>
      </p:graphicFrame>
      <p:sp>
        <p:nvSpPr>
          <p:cNvPr id="11" name="テキスト ボックス 10">
            <a:extLst>
              <a:ext uri="{FF2B5EF4-FFF2-40B4-BE49-F238E27FC236}">
                <a16:creationId xmlns:a16="http://schemas.microsoft.com/office/drawing/2014/main" id="{B5C4CC4A-0B9A-4382-AFD0-DD1116F95F06}"/>
              </a:ext>
            </a:extLst>
          </p:cNvPr>
          <p:cNvSpPr txBox="1"/>
          <p:nvPr/>
        </p:nvSpPr>
        <p:spPr>
          <a:xfrm rot="21121119">
            <a:off x="7916091" y="766345"/>
            <a:ext cx="2742971" cy="261610"/>
          </a:xfrm>
          <a:prstGeom prst="rect">
            <a:avLst/>
          </a:prstGeom>
          <a:noFill/>
        </p:spPr>
        <p:txBody>
          <a:bodyPr wrap="square">
            <a:spAutoFit/>
          </a:bodyPr>
          <a:lstStyle/>
          <a:p>
            <a:pPr algn="ctr"/>
            <a:r>
              <a:rPr lang="en-US" altLang="ja-JP" sz="1100" b="0" i="0" dirty="0">
                <a:solidFill>
                  <a:srgbClr val="333333"/>
                </a:solidFill>
                <a:effectLst/>
                <a:latin typeface="Amasis MT Pro Black" panose="02040A04050005020304" pitchFamily="18" charset="0"/>
              </a:rPr>
              <a:t>SDR</a:t>
            </a:r>
            <a:r>
              <a:rPr lang="ja-JP" altLang="en-US" sz="1100" b="0" i="0" dirty="0">
                <a:solidFill>
                  <a:srgbClr val="333333"/>
                </a:solidFill>
                <a:effectLst/>
                <a:latin typeface="Amasis MT Pro Black" panose="02040A04050005020304" pitchFamily="18" charset="0"/>
              </a:rPr>
              <a:t>（</a:t>
            </a:r>
            <a:r>
              <a:rPr lang="en-US" altLang="ja-JP" sz="1100" b="0" i="0" dirty="0">
                <a:solidFill>
                  <a:srgbClr val="333333"/>
                </a:solidFill>
                <a:effectLst/>
                <a:latin typeface="Amasis MT Pro Black" panose="02040A04050005020304" pitchFamily="18" charset="0"/>
              </a:rPr>
              <a:t>Special</a:t>
            </a:r>
            <a:r>
              <a:rPr lang="ja-JP" altLang="en-US" sz="1100" dirty="0">
                <a:solidFill>
                  <a:srgbClr val="333333"/>
                </a:solidFill>
                <a:latin typeface="Amasis MT Pro Black" panose="02040A04050005020304" pitchFamily="18" charset="0"/>
              </a:rPr>
              <a:t> </a:t>
            </a:r>
            <a:r>
              <a:rPr lang="en-US" altLang="ja-JP" sz="1100" b="0" i="0" dirty="0">
                <a:solidFill>
                  <a:srgbClr val="333333"/>
                </a:solidFill>
                <a:effectLst/>
                <a:latin typeface="Amasis MT Pro Black" panose="02040A04050005020304" pitchFamily="18" charset="0"/>
              </a:rPr>
              <a:t>Drawing Rights</a:t>
            </a:r>
            <a:r>
              <a:rPr lang="ja-JP" altLang="en-US" sz="1100" b="0" i="0" dirty="0">
                <a:solidFill>
                  <a:srgbClr val="333333"/>
                </a:solidFill>
                <a:effectLst/>
                <a:latin typeface="Amasis MT Pro Black" panose="02040A04050005020304" pitchFamily="18" charset="0"/>
              </a:rPr>
              <a:t>）</a:t>
            </a:r>
            <a:endParaRPr lang="ja-JP" altLang="en-US" sz="1100" dirty="0">
              <a:latin typeface="Amasis MT Pro Black" panose="02040A04050005020304" pitchFamily="18" charset="0"/>
            </a:endParaRPr>
          </a:p>
        </p:txBody>
      </p:sp>
      <p:sp>
        <p:nvSpPr>
          <p:cNvPr id="12" name="正方形/長方形 11">
            <a:extLst>
              <a:ext uri="{FF2B5EF4-FFF2-40B4-BE49-F238E27FC236}">
                <a16:creationId xmlns:a16="http://schemas.microsoft.com/office/drawing/2014/main" id="{E0AA244F-6E37-41A9-9BDC-8B940FDF129F}"/>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外貨準備など</a:t>
            </a:r>
          </a:p>
        </p:txBody>
      </p:sp>
      <p:sp>
        <p:nvSpPr>
          <p:cNvPr id="3" name="テキスト ボックス 2">
            <a:extLst>
              <a:ext uri="{FF2B5EF4-FFF2-40B4-BE49-F238E27FC236}">
                <a16:creationId xmlns:a16="http://schemas.microsoft.com/office/drawing/2014/main" id="{3E984671-765D-42A7-A2A1-56725C7EE69E}"/>
              </a:ext>
            </a:extLst>
          </p:cNvPr>
          <p:cNvSpPr txBox="1"/>
          <p:nvPr/>
        </p:nvSpPr>
        <p:spPr>
          <a:xfrm>
            <a:off x="435428" y="6154227"/>
            <a:ext cx="3065417" cy="577081"/>
          </a:xfrm>
          <a:prstGeom prst="rect">
            <a:avLst/>
          </a:prstGeom>
          <a:noFill/>
        </p:spPr>
        <p:txBody>
          <a:bodyPr wrap="square" rtlCol="0">
            <a:spAutoFit/>
          </a:bodyPr>
          <a:lstStyle/>
          <a:p>
            <a:r>
              <a:rPr kumimoji="1" lang="en-US" altLang="ja-JP" sz="1050" dirty="0">
                <a:latin typeface="BIZ UDPゴシック" panose="020B0400000000000000" pitchFamily="50" charset="-128"/>
                <a:ea typeface="BIZ UDPゴシック" panose="020B0400000000000000" pitchFamily="50" charset="-128"/>
              </a:rPr>
              <a:t>※</a:t>
            </a:r>
            <a:r>
              <a:rPr kumimoji="1" lang="ja-JP" altLang="en-US" sz="1050" dirty="0">
                <a:latin typeface="BIZ UDPゴシック" panose="020B0400000000000000" pitchFamily="50" charset="-128"/>
                <a:ea typeface="BIZ UDPゴシック" panose="020B0400000000000000" pitchFamily="50" charset="-128"/>
              </a:rPr>
              <a:t>為替取引：</a:t>
            </a:r>
            <a:r>
              <a:rPr kumimoji="1" lang="en-US" altLang="ja-JP" sz="1050" dirty="0">
                <a:latin typeface="BIZ UDPゴシック" panose="020B0400000000000000" pitchFamily="50" charset="-128"/>
                <a:ea typeface="BIZ UDPゴシック" panose="020B0400000000000000" pitchFamily="50" charset="-128"/>
              </a:rPr>
              <a:t>BIS</a:t>
            </a:r>
            <a:r>
              <a:rPr kumimoji="1" lang="ja-JP" altLang="en-US" sz="1050" dirty="0">
                <a:latin typeface="BIZ UDPゴシック" panose="020B0400000000000000" pitchFamily="50" charset="-128"/>
                <a:ea typeface="BIZ UDPゴシック" panose="020B0400000000000000" pitchFamily="50" charset="-128"/>
              </a:rPr>
              <a:t>参照</a:t>
            </a:r>
            <a:endParaRPr kumimoji="1" lang="en-US" altLang="ja-JP" sz="1050" dirty="0">
              <a:latin typeface="BIZ UDPゴシック" panose="020B0400000000000000" pitchFamily="50" charset="-128"/>
              <a:ea typeface="BIZ UDPゴシック" panose="020B0400000000000000" pitchFamily="50" charset="-128"/>
            </a:endParaRPr>
          </a:p>
          <a:p>
            <a:r>
              <a:rPr kumimoji="1" lang="en-US" altLang="ja-JP" sz="1050" dirty="0">
                <a:latin typeface="BIZ UDPゴシック" panose="020B0400000000000000" pitchFamily="50" charset="-128"/>
                <a:ea typeface="BIZ UDPゴシック" panose="020B0400000000000000" pitchFamily="50" charset="-128"/>
              </a:rPr>
              <a:t>※SDR</a:t>
            </a:r>
            <a:r>
              <a:rPr kumimoji="1" lang="ja-JP" altLang="en-US" sz="1050" dirty="0">
                <a:latin typeface="BIZ UDPゴシック" panose="020B0400000000000000" pitchFamily="50" charset="-128"/>
                <a:ea typeface="BIZ UDPゴシック" panose="020B0400000000000000" pitchFamily="50" charset="-128"/>
              </a:rPr>
              <a:t>：</a:t>
            </a:r>
            <a:r>
              <a:rPr kumimoji="1" lang="en-US" altLang="ja-JP" sz="1050" dirty="0">
                <a:latin typeface="BIZ UDPゴシック" panose="020B0400000000000000" pitchFamily="50" charset="-128"/>
                <a:ea typeface="BIZ UDPゴシック" panose="020B0400000000000000" pitchFamily="50" charset="-128"/>
              </a:rPr>
              <a:t>IMF</a:t>
            </a:r>
            <a:r>
              <a:rPr kumimoji="1" lang="ja-JP" altLang="en-US" sz="1050" dirty="0">
                <a:latin typeface="BIZ UDPゴシック" panose="020B0400000000000000" pitchFamily="50" charset="-128"/>
                <a:ea typeface="BIZ UDPゴシック" panose="020B0400000000000000" pitchFamily="50" charset="-128"/>
              </a:rPr>
              <a:t>参照（</a:t>
            </a:r>
            <a:r>
              <a:rPr kumimoji="1" lang="en-US" altLang="ja-JP" sz="1050" dirty="0">
                <a:latin typeface="BIZ UDPゴシック" panose="020B0400000000000000" pitchFamily="50" charset="-128"/>
                <a:ea typeface="BIZ UDPゴシック" panose="020B0400000000000000" pitchFamily="50" charset="-128"/>
              </a:rPr>
              <a:t>April 03.</a:t>
            </a:r>
            <a:r>
              <a:rPr kumimoji="1" lang="ja-JP" altLang="en-US" sz="1050" dirty="0">
                <a:latin typeface="BIZ UDPゴシック" panose="020B0400000000000000" pitchFamily="50" charset="-128"/>
                <a:ea typeface="BIZ UDPゴシック" panose="020B0400000000000000" pitchFamily="50" charset="-128"/>
              </a:rPr>
              <a:t>２０２３）</a:t>
            </a:r>
            <a:endParaRPr kumimoji="1" lang="en-US" altLang="ja-JP" sz="1050" dirty="0">
              <a:latin typeface="BIZ UDPゴシック" panose="020B0400000000000000" pitchFamily="50" charset="-128"/>
              <a:ea typeface="BIZ UDPゴシック" panose="020B0400000000000000" pitchFamily="50" charset="-128"/>
            </a:endParaRPr>
          </a:p>
          <a:p>
            <a:r>
              <a:rPr kumimoji="1" lang="en-US" altLang="ja-JP" sz="1050" dirty="0">
                <a:latin typeface="BIZ UDPゴシック" panose="020B0400000000000000" pitchFamily="50" charset="-128"/>
                <a:ea typeface="BIZ UDPゴシック" panose="020B0400000000000000" pitchFamily="50" charset="-128"/>
              </a:rPr>
              <a:t>※</a:t>
            </a:r>
            <a:r>
              <a:rPr kumimoji="1" lang="ja-JP" altLang="en-US" sz="1050" dirty="0">
                <a:latin typeface="BIZ UDPゴシック" panose="020B0400000000000000" pitchFamily="50" charset="-128"/>
                <a:ea typeface="BIZ UDPゴシック" panose="020B0400000000000000" pitchFamily="50" charset="-128"/>
              </a:rPr>
              <a:t>金保有：</a:t>
            </a:r>
            <a:r>
              <a:rPr kumimoji="1" lang="en-US" altLang="ja-JP" sz="1050" dirty="0">
                <a:latin typeface="BIZ UDPゴシック" panose="020B0400000000000000" pitchFamily="50" charset="-128"/>
                <a:ea typeface="BIZ UDPゴシック" panose="020B0400000000000000" pitchFamily="50" charset="-128"/>
              </a:rPr>
              <a:t>Let’s</a:t>
            </a:r>
            <a:r>
              <a:rPr lang="ja-JP" altLang="en-US" sz="1050" dirty="0">
                <a:latin typeface="BIZ UDPゴシック" panose="020B0400000000000000" pitchFamily="50" charset="-128"/>
                <a:ea typeface="BIZ UDPゴシック" panose="020B0400000000000000" pitchFamily="50" charset="-128"/>
              </a:rPr>
              <a:t> </a:t>
            </a:r>
            <a:r>
              <a:rPr lang="en-US" altLang="ja-JP" sz="1050" dirty="0">
                <a:latin typeface="BIZ UDPゴシック" panose="020B0400000000000000" pitchFamily="50" charset="-128"/>
                <a:ea typeface="BIZ UDPゴシック" panose="020B0400000000000000" pitchFamily="50" charset="-128"/>
              </a:rPr>
              <a:t>Gold</a:t>
            </a:r>
            <a:r>
              <a:rPr lang="ja-JP" altLang="en-US" sz="1050" dirty="0">
                <a:latin typeface="BIZ UDPゴシック" panose="020B0400000000000000" pitchFamily="50" charset="-128"/>
                <a:ea typeface="BIZ UDPゴシック" panose="020B0400000000000000" pitchFamily="50" charset="-128"/>
              </a:rPr>
              <a:t> 参照</a:t>
            </a:r>
            <a:endParaRPr kumimoji="1" lang="ja-JP" altLang="en-US" sz="10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31379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98287F-A1D4-0FB6-86C0-75251500FFD6}"/>
              </a:ext>
            </a:extLst>
          </p:cNvPr>
          <p:cNvSpPr>
            <a:spLocks noChangeArrowheads="1"/>
          </p:cNvSpPr>
          <p:nvPr/>
        </p:nvSpPr>
        <p:spPr bwMode="auto">
          <a:xfrm>
            <a:off x="1692025" y="850648"/>
            <a:ext cx="889873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b="1" i="0" u="none" strike="noStrike" cap="none" normalizeH="0" baseline="0" dirty="0">
                <a:ln>
                  <a:noFill/>
                </a:ln>
                <a:solidFill>
                  <a:srgbClr val="000000"/>
                </a:solidFill>
                <a:effectLst/>
                <a:latin typeface="Amasis MT Pro Black" panose="02040A04050005020304" pitchFamily="18" charset="0"/>
                <a:ea typeface="BWHaasGroteskWeb"/>
              </a:rPr>
              <a:t>Dollar Lost Its Position of Most Traded Currency in Russia</a:t>
            </a: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600" b="0" i="0" u="none" strike="noStrike" cap="none" normalizeH="0" baseline="0" dirty="0">
                <a:ln>
                  <a:noFill/>
                </a:ln>
                <a:solidFill>
                  <a:srgbClr val="000000"/>
                </a:solidFill>
                <a:effectLst/>
                <a:latin typeface="Arial" panose="020B0604020202020204" pitchFamily="34" charset="0"/>
                <a:ea typeface="BWHaasGroteskWeb"/>
              </a:rPr>
              <a:t>Yuan surpassed dollar in monthly trading volumes on Moscow Exchange</a:t>
            </a:r>
            <a:endParaRPr kumimoji="0" lang="ja-JP" altLang="ja-JP" sz="500" b="0" i="0" u="none" strike="noStrike" cap="none" normalizeH="0" baseline="0" dirty="0">
              <a:ln>
                <a:noFill/>
              </a:ln>
              <a:solidFill>
                <a:schemeClr val="tx1"/>
              </a:solidFill>
              <a:effectLst/>
              <a:latin typeface="Arial" panose="020B0604020202020204" pitchFamily="34" charset="0"/>
            </a:endParaRPr>
          </a:p>
        </p:txBody>
      </p:sp>
      <p:pic>
        <p:nvPicPr>
          <p:cNvPr id="4" name="図 3">
            <a:extLst>
              <a:ext uri="{FF2B5EF4-FFF2-40B4-BE49-F238E27FC236}">
                <a16:creationId xmlns:a16="http://schemas.microsoft.com/office/drawing/2014/main" id="{465C627E-4F8D-C187-3880-905D3DDEF326}"/>
              </a:ext>
            </a:extLst>
          </p:cNvPr>
          <p:cNvPicPr>
            <a:picLocks noChangeAspect="1"/>
          </p:cNvPicPr>
          <p:nvPr/>
        </p:nvPicPr>
        <p:blipFill>
          <a:blip r:embed="rId2"/>
          <a:stretch>
            <a:fillRect/>
          </a:stretch>
        </p:blipFill>
        <p:spPr>
          <a:xfrm>
            <a:off x="0" y="2148909"/>
            <a:ext cx="5982218" cy="3551228"/>
          </a:xfrm>
          <a:prstGeom prst="rect">
            <a:avLst/>
          </a:prstGeom>
        </p:spPr>
      </p:pic>
      <p:sp>
        <p:nvSpPr>
          <p:cNvPr id="6" name="テキスト ボックス 5">
            <a:extLst>
              <a:ext uri="{FF2B5EF4-FFF2-40B4-BE49-F238E27FC236}">
                <a16:creationId xmlns:a16="http://schemas.microsoft.com/office/drawing/2014/main" id="{71E1C5D5-7F56-EF41-C1B2-D44B40DF66DF}"/>
              </a:ext>
            </a:extLst>
          </p:cNvPr>
          <p:cNvSpPr txBox="1"/>
          <p:nvPr/>
        </p:nvSpPr>
        <p:spPr>
          <a:xfrm>
            <a:off x="895204" y="6587045"/>
            <a:ext cx="10481668" cy="276999"/>
          </a:xfrm>
          <a:prstGeom prst="rect">
            <a:avLst/>
          </a:prstGeom>
          <a:noFill/>
        </p:spPr>
        <p:txBody>
          <a:bodyPr wrap="square">
            <a:spAutoFit/>
          </a:bodyPr>
          <a:lstStyle/>
          <a:p>
            <a:pPr algn="ctr"/>
            <a:r>
              <a:rPr lang="en-US" altLang="ja-JP" sz="1200" dirty="0">
                <a:latin typeface="Amasis MT Pro Black" panose="02040A04050005020304" pitchFamily="18" charset="0"/>
                <a:ea typeface="BIZ UDPゴシック" panose="020B0400000000000000" pitchFamily="50" charset="-128"/>
              </a:rPr>
              <a:t>https://www.bloomberg.com/news/articles/2023-04-03/china-s-yuan-replaces-dollar-as-most-traded-currency-in-russia</a:t>
            </a:r>
            <a:endParaRPr lang="ja-JP" altLang="en-US" sz="1200" dirty="0">
              <a:latin typeface="Amasis MT Pro Black" panose="02040A04050005020304" pitchFamily="18" charset="0"/>
              <a:ea typeface="BIZ UDPゴシック" panose="020B0400000000000000" pitchFamily="50" charset="-128"/>
            </a:endParaRPr>
          </a:p>
        </p:txBody>
      </p:sp>
      <p:pic>
        <p:nvPicPr>
          <p:cNvPr id="5125" name="Picture 5" descr="Yuan Transactions Picked Up This Year | Daily CNY volumes only recently began exceeding USD">
            <a:extLst>
              <a:ext uri="{FF2B5EF4-FFF2-40B4-BE49-F238E27FC236}">
                <a16:creationId xmlns:a16="http://schemas.microsoft.com/office/drawing/2014/main" id="{65229968-0AB9-4535-2E8A-C78C09EA7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513" y="2148909"/>
            <a:ext cx="6064486" cy="3411274"/>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AB4382B7-33C2-453C-93DE-4FF0C60E9A8D}"/>
              </a:ext>
            </a:extLst>
          </p:cNvPr>
          <p:cNvSpPr/>
          <p:nvPr/>
        </p:nvSpPr>
        <p:spPr>
          <a:xfrm>
            <a:off x="0" y="-1"/>
            <a:ext cx="12192000" cy="430267"/>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インドとロシア、人民元</a:t>
            </a:r>
          </a:p>
        </p:txBody>
      </p:sp>
      <p:sp>
        <p:nvSpPr>
          <p:cNvPr id="8" name="テキスト ボックス 7">
            <a:extLst>
              <a:ext uri="{FF2B5EF4-FFF2-40B4-BE49-F238E27FC236}">
                <a16:creationId xmlns:a16="http://schemas.microsoft.com/office/drawing/2014/main" id="{2FBCE23F-2504-451E-9DE3-D727DD3A374F}"/>
              </a:ext>
            </a:extLst>
          </p:cNvPr>
          <p:cNvSpPr txBox="1"/>
          <p:nvPr/>
        </p:nvSpPr>
        <p:spPr>
          <a:xfrm>
            <a:off x="4273264" y="1583351"/>
            <a:ext cx="3725516" cy="276999"/>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000000"/>
                </a:solidFill>
                <a:effectLst/>
                <a:latin typeface="Arial" panose="020B0604020202020204" pitchFamily="34" charset="0"/>
                <a:ea typeface="BWHaasGroteskWeb"/>
              </a:rPr>
              <a:t>Source: Bloomberg, Moscow Exchange</a:t>
            </a:r>
            <a:endParaRPr kumimoji="0" lang="ja-JP" altLang="ja-JP"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315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2E625F3-CACA-49BF-A041-29E33A37707C}"/>
              </a:ext>
            </a:extLst>
          </p:cNvPr>
          <p:cNvSpPr/>
          <p:nvPr/>
        </p:nvSpPr>
        <p:spPr>
          <a:xfrm>
            <a:off x="1" y="-5"/>
            <a:ext cx="12192000" cy="4267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報道されている脱ドル化の動き</a:t>
            </a:r>
          </a:p>
        </p:txBody>
      </p:sp>
      <p:sp>
        <p:nvSpPr>
          <p:cNvPr id="10" name="テキスト ボックス 9">
            <a:extLst>
              <a:ext uri="{FF2B5EF4-FFF2-40B4-BE49-F238E27FC236}">
                <a16:creationId xmlns:a16="http://schemas.microsoft.com/office/drawing/2014/main" id="{64C93BAC-12EC-475A-B5A0-85CA42EA7659}"/>
              </a:ext>
            </a:extLst>
          </p:cNvPr>
          <p:cNvSpPr txBox="1"/>
          <p:nvPr/>
        </p:nvSpPr>
        <p:spPr>
          <a:xfrm>
            <a:off x="488016" y="1003173"/>
            <a:ext cx="11288994" cy="5262979"/>
          </a:xfrm>
          <a:prstGeom prst="rect">
            <a:avLst/>
          </a:prstGeom>
          <a:noFill/>
        </p:spPr>
        <p:txBody>
          <a:bodyPr wrap="square">
            <a:spAutoFit/>
          </a:bodyPr>
          <a:lstStyle/>
          <a:p>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●サウジアラビアは、中国、ロシア、インド、パキスタン、中央アジアの</a:t>
            </a:r>
            <a:r>
              <a:rPr lang="en-US" altLang="ja-JP" sz="2400" b="0" i="0" dirty="0">
                <a:solidFill>
                  <a:srgbClr val="08131A"/>
                </a:solidFill>
                <a:effectLst/>
                <a:latin typeface="BIZ UDPゴシック" panose="020B0400000000000000" pitchFamily="50" charset="-128"/>
                <a:ea typeface="BIZ UDPゴシック" panose="020B0400000000000000" pitchFamily="50" charset="-128"/>
              </a:rPr>
              <a:t>4</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カ国と貿易同盟を結び、米ドルへの依存からさらに脱却を図る。</a:t>
            </a:r>
            <a:br>
              <a:rPr lang="ja-JP" altLang="en-US" sz="2400" dirty="0">
                <a:latin typeface="BIZ UDPゴシック" panose="020B0400000000000000" pitchFamily="50" charset="-128"/>
                <a:ea typeface="BIZ UDPゴシック" panose="020B0400000000000000" pitchFamily="50" charset="-128"/>
              </a:rPr>
            </a:b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 中国とフランスが人民元を使用した初の</a:t>
            </a:r>
            <a:r>
              <a:rPr lang="en-US" altLang="ja-JP" sz="2400" b="0" i="0" dirty="0">
                <a:solidFill>
                  <a:srgbClr val="08131A"/>
                </a:solidFill>
                <a:effectLst/>
                <a:latin typeface="BIZ UDPゴシック" panose="020B0400000000000000" pitchFamily="50" charset="-128"/>
                <a:ea typeface="BIZ UDPゴシック" panose="020B0400000000000000" pitchFamily="50" charset="-128"/>
              </a:rPr>
              <a:t>LNG</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ガス取引を完了し、エネルギー取引における米ドルへの依存を解消。</a:t>
            </a:r>
            <a:br>
              <a:rPr lang="ja-JP" altLang="en-US" sz="2400" dirty="0">
                <a:latin typeface="BIZ UDPゴシック" panose="020B0400000000000000" pitchFamily="50" charset="-128"/>
                <a:ea typeface="BIZ UDPゴシック" panose="020B0400000000000000" pitchFamily="50" charset="-128"/>
              </a:rPr>
            </a:b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 中国とブラジルが自国通貨で取引決済を行い、米ドルを捨てる。</a:t>
            </a:r>
            <a:br>
              <a:rPr lang="ja-JP" altLang="en-US" sz="2400" dirty="0">
                <a:latin typeface="BIZ UDPゴシック" panose="020B0400000000000000" pitchFamily="50" charset="-128"/>
                <a:ea typeface="BIZ UDPゴシック" panose="020B0400000000000000" pitchFamily="50" charset="-128"/>
              </a:rPr>
            </a:b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 ブラジル、ロシア、インド、中国、南アフリカ（</a:t>
            </a:r>
            <a:r>
              <a:rPr lang="en-US" altLang="ja-JP" sz="2400" b="0" i="0" dirty="0">
                <a:solidFill>
                  <a:srgbClr val="08131A"/>
                </a:solidFill>
                <a:effectLst/>
                <a:latin typeface="BIZ UDPゴシック" panose="020B0400000000000000" pitchFamily="50" charset="-128"/>
                <a:ea typeface="BIZ UDPゴシック" panose="020B0400000000000000" pitchFamily="50" charset="-128"/>
              </a:rPr>
              <a:t>BRICS</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）が新通貨を開発中と国家会議副議長が発言。</a:t>
            </a:r>
            <a:br>
              <a:rPr lang="ja-JP" altLang="en-US" sz="2400" dirty="0">
                <a:latin typeface="BIZ UDPゴシック" panose="020B0400000000000000" pitchFamily="50" charset="-128"/>
                <a:ea typeface="BIZ UDPゴシック" panose="020B0400000000000000" pitchFamily="50" charset="-128"/>
              </a:rPr>
            </a:b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 サウジアラビアが中国と提携し、</a:t>
            </a:r>
            <a:r>
              <a:rPr lang="en-US" altLang="ja-JP" sz="2400" b="0" i="0" dirty="0">
                <a:solidFill>
                  <a:srgbClr val="08131A"/>
                </a:solidFill>
                <a:effectLst/>
                <a:latin typeface="BIZ UDPゴシック" panose="020B0400000000000000" pitchFamily="50" charset="-128"/>
                <a:ea typeface="BIZ UDPゴシック" panose="020B0400000000000000" pitchFamily="50" charset="-128"/>
              </a:rPr>
              <a:t>837</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億元（</a:t>
            </a:r>
            <a:r>
              <a:rPr lang="en-US" altLang="ja-JP" sz="2400" b="0" i="0" dirty="0">
                <a:solidFill>
                  <a:srgbClr val="08131A"/>
                </a:solidFill>
                <a:effectLst/>
                <a:latin typeface="BIZ UDPゴシック" panose="020B0400000000000000" pitchFamily="50" charset="-128"/>
                <a:ea typeface="BIZ UDPゴシック" panose="020B0400000000000000" pitchFamily="50" charset="-128"/>
              </a:rPr>
              <a:t>122</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億円）で中国の石油精製所を建設する。</a:t>
            </a:r>
            <a:br>
              <a:rPr lang="ja-JP" altLang="en-US" sz="2400" dirty="0">
                <a:latin typeface="BIZ UDPゴシック" panose="020B0400000000000000" pitchFamily="50" charset="-128"/>
                <a:ea typeface="BIZ UDPゴシック" panose="020B0400000000000000" pitchFamily="50" charset="-128"/>
              </a:rPr>
            </a:b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 ケニア、サウジアラビアおよび</a:t>
            </a:r>
            <a:r>
              <a:rPr lang="en-US" altLang="ja-JP" sz="2400" b="0" i="0" dirty="0">
                <a:solidFill>
                  <a:srgbClr val="08131A"/>
                </a:solidFill>
                <a:effectLst/>
                <a:latin typeface="BIZ UDPゴシック" panose="020B0400000000000000" pitchFamily="50" charset="-128"/>
                <a:ea typeface="BIZ UDPゴシック" panose="020B0400000000000000" pitchFamily="50" charset="-128"/>
              </a:rPr>
              <a:t>UAE</a:t>
            </a: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と、米ドルの代わりにケニア・シリングで石油を購入する契約に調印。</a:t>
            </a:r>
            <a:br>
              <a:rPr lang="ja-JP" altLang="en-US" sz="2400" dirty="0">
                <a:latin typeface="BIZ UDPゴシック" panose="020B0400000000000000" pitchFamily="50" charset="-128"/>
                <a:ea typeface="BIZ UDPゴシック" panose="020B0400000000000000" pitchFamily="50" charset="-128"/>
              </a:rPr>
            </a:b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 ケニア大統領、国民に米ドルの廃止を指示。</a:t>
            </a:r>
            <a:br>
              <a:rPr lang="ja-JP" altLang="en-US" sz="2400" dirty="0">
                <a:latin typeface="BIZ UDPゴシック" panose="020B0400000000000000" pitchFamily="50" charset="-128"/>
                <a:ea typeface="BIZ UDPゴシック" panose="020B0400000000000000" pitchFamily="50" charset="-128"/>
              </a:rPr>
            </a:br>
            <a:r>
              <a:rPr lang="ja-JP" altLang="en-US" sz="2400" b="0" i="0" dirty="0">
                <a:solidFill>
                  <a:srgbClr val="08131A"/>
                </a:solidFill>
                <a:effectLst/>
                <a:latin typeface="BIZ UDPゴシック" panose="020B0400000000000000" pitchFamily="50" charset="-128"/>
                <a:ea typeface="BIZ UDPゴシック" panose="020B0400000000000000" pitchFamily="50" charset="-128"/>
              </a:rPr>
              <a:t>● 東南アジア諸国連合、現地通貨による金融決済のため、米ドル、ユーロ、円、英ポンドの廃止を検討。</a:t>
            </a:r>
            <a:endParaRPr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98743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351D3296-A4A7-4C4F-BA51-879EA202DD4C}"/>
              </a:ext>
            </a:extLst>
          </p:cNvPr>
          <p:cNvSpPr/>
          <p:nvPr/>
        </p:nvSpPr>
        <p:spPr>
          <a:xfrm>
            <a:off x="2933700" y="3209924"/>
            <a:ext cx="6029325" cy="3312823"/>
          </a:xfrm>
          <a:prstGeom prst="roundRect">
            <a:avLst>
              <a:gd name="adj" fmla="val 21354"/>
            </a:avLst>
          </a:prstGeom>
          <a:solidFill>
            <a:schemeClr val="accent4">
              <a:lumMod val="60000"/>
              <a:lumOff val="40000"/>
            </a:schemeClr>
          </a:solidFill>
          <a:ln>
            <a:noFill/>
          </a:ln>
          <a:effectLst>
            <a:outerShdw blurRad="63500" sx="102000" sy="102000" algn="ctr" rotWithShape="0">
              <a:prstClr val="black">
                <a:alpha val="40000"/>
              </a:prst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A435546-4E55-418C-9E3F-E300DDDF10C1}"/>
              </a:ext>
            </a:extLst>
          </p:cNvPr>
          <p:cNvSpPr/>
          <p:nvPr/>
        </p:nvSpPr>
        <p:spPr>
          <a:xfrm>
            <a:off x="0" y="0"/>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中国の中東湾岸諸国との多面的協力体制構築</a:t>
            </a:r>
          </a:p>
        </p:txBody>
      </p:sp>
      <p:sp>
        <p:nvSpPr>
          <p:cNvPr id="5" name="楕円 4">
            <a:extLst>
              <a:ext uri="{FF2B5EF4-FFF2-40B4-BE49-F238E27FC236}">
                <a16:creationId xmlns:a16="http://schemas.microsoft.com/office/drawing/2014/main" id="{7640B8DD-BEF4-4364-9C73-ABE30CFD9DD9}"/>
              </a:ext>
            </a:extLst>
          </p:cNvPr>
          <p:cNvSpPr/>
          <p:nvPr/>
        </p:nvSpPr>
        <p:spPr>
          <a:xfrm>
            <a:off x="628651" y="647702"/>
            <a:ext cx="3267076" cy="5777001"/>
          </a:xfrm>
          <a:custGeom>
            <a:avLst/>
            <a:gdLst>
              <a:gd name="connsiteX0" fmla="*/ 0 w 3267076"/>
              <a:gd name="connsiteY0" fmla="*/ 2888501 h 5777001"/>
              <a:gd name="connsiteX1" fmla="*/ 1633538 w 3267076"/>
              <a:gd name="connsiteY1" fmla="*/ 0 h 5777001"/>
              <a:gd name="connsiteX2" fmla="*/ 3267076 w 3267076"/>
              <a:gd name="connsiteY2" fmla="*/ 2888501 h 5777001"/>
              <a:gd name="connsiteX3" fmla="*/ 1633538 w 3267076"/>
              <a:gd name="connsiteY3" fmla="*/ 5777002 h 5777001"/>
              <a:gd name="connsiteX4" fmla="*/ 0 w 3267076"/>
              <a:gd name="connsiteY4" fmla="*/ 2888501 h 577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076" h="5777001" extrusionOk="0">
                <a:moveTo>
                  <a:pt x="0" y="2888501"/>
                </a:moveTo>
                <a:cubicBezTo>
                  <a:pt x="-45189" y="1205311"/>
                  <a:pt x="640184" y="97597"/>
                  <a:pt x="1633538" y="0"/>
                </a:cubicBezTo>
                <a:cubicBezTo>
                  <a:pt x="2758864" y="134343"/>
                  <a:pt x="3165800" y="1101020"/>
                  <a:pt x="3267076" y="2888501"/>
                </a:cubicBezTo>
                <a:cubicBezTo>
                  <a:pt x="3172170" y="4463835"/>
                  <a:pt x="2547351" y="5683802"/>
                  <a:pt x="1633538" y="5777002"/>
                </a:cubicBezTo>
                <a:cubicBezTo>
                  <a:pt x="647335" y="5661187"/>
                  <a:pt x="153050" y="4274239"/>
                  <a:pt x="0" y="2888501"/>
                </a:cubicBezTo>
                <a:close/>
              </a:path>
            </a:pathLst>
          </a:custGeom>
          <a:noFill/>
          <a:ln w="76200">
            <a:solidFill>
              <a:schemeClr val="accent4">
                <a:lumMod val="50000"/>
              </a:schemeClr>
            </a:solidFill>
            <a:extLst>
              <a:ext uri="{C807C97D-BFC1-408E-A445-0C87EB9F89A2}">
                <ask:lineSketchStyleProps xmlns:ask="http://schemas.microsoft.com/office/drawing/2018/sketchyshapes" sd="417244703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FC159781-D745-4349-859A-58E302E3FE7C}"/>
              </a:ext>
            </a:extLst>
          </p:cNvPr>
          <p:cNvSpPr/>
          <p:nvPr/>
        </p:nvSpPr>
        <p:spPr>
          <a:xfrm>
            <a:off x="3657601" y="1143386"/>
            <a:ext cx="4848224" cy="488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4C26290C-ED38-4D1D-87F7-AD8A1BADF40C}"/>
              </a:ext>
            </a:extLst>
          </p:cNvPr>
          <p:cNvSpPr/>
          <p:nvPr/>
        </p:nvSpPr>
        <p:spPr>
          <a:xfrm>
            <a:off x="3971926" y="2096272"/>
            <a:ext cx="4181476" cy="488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BA8D816-2EF8-41C0-B4A3-14E4B64B18FF}"/>
              </a:ext>
            </a:extLst>
          </p:cNvPr>
          <p:cNvSpPr/>
          <p:nvPr/>
        </p:nvSpPr>
        <p:spPr>
          <a:xfrm rot="10800000">
            <a:off x="8153400" y="638948"/>
            <a:ext cx="2924174" cy="5777001"/>
          </a:xfrm>
          <a:custGeom>
            <a:avLst/>
            <a:gdLst>
              <a:gd name="connsiteX0" fmla="*/ 0 w 2924174"/>
              <a:gd name="connsiteY0" fmla="*/ 2888501 h 5777001"/>
              <a:gd name="connsiteX1" fmla="*/ 1462087 w 2924174"/>
              <a:gd name="connsiteY1" fmla="*/ 0 h 5777001"/>
              <a:gd name="connsiteX2" fmla="*/ 2924174 w 2924174"/>
              <a:gd name="connsiteY2" fmla="*/ 2888501 h 5777001"/>
              <a:gd name="connsiteX3" fmla="*/ 1462087 w 2924174"/>
              <a:gd name="connsiteY3" fmla="*/ 5777002 h 5777001"/>
              <a:gd name="connsiteX4" fmla="*/ 0 w 2924174"/>
              <a:gd name="connsiteY4" fmla="*/ 2888501 h 577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74" h="5777001" extrusionOk="0">
                <a:moveTo>
                  <a:pt x="0" y="2888501"/>
                </a:moveTo>
                <a:cubicBezTo>
                  <a:pt x="-48915" y="1198062"/>
                  <a:pt x="563305" y="97723"/>
                  <a:pt x="1462087" y="0"/>
                </a:cubicBezTo>
                <a:cubicBezTo>
                  <a:pt x="2382719" y="68117"/>
                  <a:pt x="2866276" y="1183345"/>
                  <a:pt x="2924174" y="2888501"/>
                </a:cubicBezTo>
                <a:cubicBezTo>
                  <a:pt x="2744359" y="4445994"/>
                  <a:pt x="2286929" y="5637994"/>
                  <a:pt x="1462087" y="5777002"/>
                </a:cubicBezTo>
                <a:cubicBezTo>
                  <a:pt x="509179" y="5576564"/>
                  <a:pt x="202165" y="4206996"/>
                  <a:pt x="0" y="2888501"/>
                </a:cubicBezTo>
                <a:close/>
              </a:path>
            </a:pathLst>
          </a:custGeom>
          <a:noFill/>
          <a:ln w="76200">
            <a:solidFill>
              <a:schemeClr val="accent6">
                <a:lumMod val="75000"/>
              </a:schemeClr>
            </a:solidFill>
            <a:extLst>
              <a:ext uri="{C807C97D-BFC1-408E-A445-0C87EB9F89A2}">
                <ask:lineSketchStyleProps xmlns:ask="http://schemas.microsoft.com/office/drawing/2018/sketchyshapes" sd="417244703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 name="直線矢印コネクタ 10">
            <a:extLst>
              <a:ext uri="{FF2B5EF4-FFF2-40B4-BE49-F238E27FC236}">
                <a16:creationId xmlns:a16="http://schemas.microsoft.com/office/drawing/2014/main" id="{45065C64-0313-47F4-A848-1399632EE262}"/>
              </a:ext>
            </a:extLst>
          </p:cNvPr>
          <p:cNvCxnSpPr>
            <a:cxnSpLocks/>
          </p:cNvCxnSpPr>
          <p:nvPr/>
        </p:nvCxnSpPr>
        <p:spPr>
          <a:xfrm flipV="1">
            <a:off x="3895726" y="4013224"/>
            <a:ext cx="4257675" cy="8754"/>
          </a:xfrm>
          <a:prstGeom prst="straightConnector1">
            <a:avLst/>
          </a:prstGeom>
          <a:ln w="762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87D3D27F-DA6A-4ACA-8EEB-ADDCC1E75D10}"/>
              </a:ext>
            </a:extLst>
          </p:cNvPr>
          <p:cNvSpPr txBox="1"/>
          <p:nvPr/>
        </p:nvSpPr>
        <p:spPr>
          <a:xfrm>
            <a:off x="4733636" y="3989948"/>
            <a:ext cx="2695575" cy="1569660"/>
          </a:xfrm>
          <a:prstGeom prst="rect">
            <a:avLst/>
          </a:prstGeom>
          <a:noFill/>
        </p:spPr>
        <p:txBody>
          <a:bodyPr wrap="square" rtlCol="0">
            <a:spAutoFit/>
          </a:bodyPr>
          <a:lstStyle/>
          <a:p>
            <a:pPr algn="ctr"/>
            <a:r>
              <a:rPr kumimoji="1" lang="ja-JP" altLang="en-US" sz="3200" dirty="0">
                <a:latin typeface="UD デジタル 教科書体 NK-B" panose="02020700000000000000" pitchFamily="18" charset="-128"/>
                <a:ea typeface="UD デジタル 教科書体 NK-B" panose="02020700000000000000" pitchFamily="18" charset="-128"/>
              </a:rPr>
              <a:t>人民元決済</a:t>
            </a:r>
            <a:endParaRPr lang="en-US" altLang="ja-JP" sz="3200" dirty="0">
              <a:latin typeface="UD デジタル 教科書体 NK-B" panose="02020700000000000000" pitchFamily="18" charset="-128"/>
              <a:ea typeface="UD デジタル 教科書体 NK-B" panose="02020700000000000000" pitchFamily="18" charset="-128"/>
            </a:endParaRPr>
          </a:p>
          <a:p>
            <a:pPr algn="ctr"/>
            <a:endParaRPr kumimoji="1" lang="en-US" altLang="ja-JP" sz="3200" dirty="0">
              <a:latin typeface="UD デジタル 教科書体 NK-B" panose="02020700000000000000" pitchFamily="18" charset="-128"/>
              <a:ea typeface="UD デジタル 教科書体 NK-B" panose="02020700000000000000" pitchFamily="18" charset="-128"/>
            </a:endParaRPr>
          </a:p>
          <a:p>
            <a:pPr algn="ctr"/>
            <a:r>
              <a:rPr lang="ja-JP" altLang="en-US" sz="3200" dirty="0">
                <a:latin typeface="UD デジタル 教科書体 NK-B" panose="02020700000000000000" pitchFamily="18" charset="-128"/>
                <a:ea typeface="UD デジタル 教科書体 NK-B" panose="02020700000000000000" pitchFamily="18" charset="-128"/>
              </a:rPr>
              <a:t>金兌換</a:t>
            </a:r>
            <a:endParaRPr kumimoji="1" lang="en-US" altLang="ja-JP" sz="3200" dirty="0">
              <a:latin typeface="UD デジタル 教科書体 NK-B" panose="02020700000000000000" pitchFamily="18" charset="-128"/>
              <a:ea typeface="UD デジタル 教科書体 NK-B" panose="02020700000000000000" pitchFamily="18" charset="-128"/>
            </a:endParaRPr>
          </a:p>
        </p:txBody>
      </p:sp>
      <p:sp>
        <p:nvSpPr>
          <p:cNvPr id="13" name="矢印: 右 12">
            <a:extLst>
              <a:ext uri="{FF2B5EF4-FFF2-40B4-BE49-F238E27FC236}">
                <a16:creationId xmlns:a16="http://schemas.microsoft.com/office/drawing/2014/main" id="{4A8770C9-8CED-4B28-9B73-D5FF59CA6E47}"/>
              </a:ext>
            </a:extLst>
          </p:cNvPr>
          <p:cNvSpPr/>
          <p:nvPr/>
        </p:nvSpPr>
        <p:spPr>
          <a:xfrm rot="5400000">
            <a:off x="5831679" y="4407694"/>
            <a:ext cx="528640" cy="669063"/>
          </a:xfrm>
          <a:prstGeom prst="rightArrow">
            <a:avLst/>
          </a:prstGeom>
          <a:solidFill>
            <a:srgbClr val="FFC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285895BE-BCA4-43A5-99DE-284F3429F69B}"/>
              </a:ext>
            </a:extLst>
          </p:cNvPr>
          <p:cNvSpPr/>
          <p:nvPr/>
        </p:nvSpPr>
        <p:spPr>
          <a:xfrm>
            <a:off x="4760067" y="4956080"/>
            <a:ext cx="690376" cy="646331"/>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7030A0"/>
                </a:solidFill>
                <a:latin typeface="BIZ UDP明朝 Medium" panose="02020500000000000000" pitchFamily="18" charset="-128"/>
                <a:ea typeface="BIZ UDP明朝 Medium" panose="02020500000000000000" pitchFamily="18" charset="-128"/>
              </a:rPr>
              <a:t>金</a:t>
            </a:r>
          </a:p>
        </p:txBody>
      </p:sp>
      <p:sp>
        <p:nvSpPr>
          <p:cNvPr id="15" name="楕円 14">
            <a:extLst>
              <a:ext uri="{FF2B5EF4-FFF2-40B4-BE49-F238E27FC236}">
                <a16:creationId xmlns:a16="http://schemas.microsoft.com/office/drawing/2014/main" id="{1C452BAA-15D4-4B60-91A7-C107D2E20ADF}"/>
              </a:ext>
            </a:extLst>
          </p:cNvPr>
          <p:cNvSpPr/>
          <p:nvPr/>
        </p:nvSpPr>
        <p:spPr>
          <a:xfrm>
            <a:off x="4285553" y="4956080"/>
            <a:ext cx="690376" cy="646331"/>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7030A0"/>
                </a:solidFill>
                <a:latin typeface="BIZ UDP明朝 Medium" panose="02020500000000000000" pitchFamily="18" charset="-128"/>
                <a:ea typeface="BIZ UDP明朝 Medium" panose="02020500000000000000" pitchFamily="18" charset="-128"/>
              </a:rPr>
              <a:t>金</a:t>
            </a:r>
          </a:p>
        </p:txBody>
      </p:sp>
      <p:sp>
        <p:nvSpPr>
          <p:cNvPr id="16" name="楕円 15">
            <a:extLst>
              <a:ext uri="{FF2B5EF4-FFF2-40B4-BE49-F238E27FC236}">
                <a16:creationId xmlns:a16="http://schemas.microsoft.com/office/drawing/2014/main" id="{7F3CC381-4B49-4C83-B47A-3AE9741BCC96}"/>
              </a:ext>
            </a:extLst>
          </p:cNvPr>
          <p:cNvSpPr/>
          <p:nvPr/>
        </p:nvSpPr>
        <p:spPr>
          <a:xfrm>
            <a:off x="4522810" y="4553261"/>
            <a:ext cx="690376" cy="646331"/>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7030A0"/>
                </a:solidFill>
                <a:latin typeface="BIZ UDP明朝 Medium" panose="02020500000000000000" pitchFamily="18" charset="-128"/>
                <a:ea typeface="BIZ UDP明朝 Medium" panose="02020500000000000000" pitchFamily="18" charset="-128"/>
              </a:rPr>
              <a:t>金</a:t>
            </a:r>
          </a:p>
        </p:txBody>
      </p:sp>
      <p:sp>
        <p:nvSpPr>
          <p:cNvPr id="17" name="フリーフォーム: 図形 16">
            <a:extLst>
              <a:ext uri="{FF2B5EF4-FFF2-40B4-BE49-F238E27FC236}">
                <a16:creationId xmlns:a16="http://schemas.microsoft.com/office/drawing/2014/main" id="{0C7AAD57-0084-425F-B5D8-285C437A9175}"/>
              </a:ext>
            </a:extLst>
          </p:cNvPr>
          <p:cNvSpPr/>
          <p:nvPr/>
        </p:nvSpPr>
        <p:spPr>
          <a:xfrm>
            <a:off x="3524250" y="5343525"/>
            <a:ext cx="4848225" cy="620701"/>
          </a:xfrm>
          <a:custGeom>
            <a:avLst/>
            <a:gdLst>
              <a:gd name="connsiteX0" fmla="*/ 0 w 4848225"/>
              <a:gd name="connsiteY0" fmla="*/ 142875 h 620701"/>
              <a:gd name="connsiteX1" fmla="*/ 2695575 w 4848225"/>
              <a:gd name="connsiteY1" fmla="*/ 619125 h 620701"/>
              <a:gd name="connsiteX2" fmla="*/ 4848225 w 4848225"/>
              <a:gd name="connsiteY2" fmla="*/ 0 h 620701"/>
              <a:gd name="connsiteX3" fmla="*/ 4848225 w 4848225"/>
              <a:gd name="connsiteY3" fmla="*/ 0 h 620701"/>
            </a:gdLst>
            <a:ahLst/>
            <a:cxnLst>
              <a:cxn ang="0">
                <a:pos x="connsiteX0" y="connsiteY0"/>
              </a:cxn>
              <a:cxn ang="0">
                <a:pos x="connsiteX1" y="connsiteY1"/>
              </a:cxn>
              <a:cxn ang="0">
                <a:pos x="connsiteX2" y="connsiteY2"/>
              </a:cxn>
              <a:cxn ang="0">
                <a:pos x="connsiteX3" y="connsiteY3"/>
              </a:cxn>
            </a:cxnLst>
            <a:rect l="l" t="t" r="r" b="b"/>
            <a:pathLst>
              <a:path w="4848225" h="620701">
                <a:moveTo>
                  <a:pt x="0" y="142875"/>
                </a:moveTo>
                <a:cubicBezTo>
                  <a:pt x="943769" y="392906"/>
                  <a:pt x="1887538" y="642937"/>
                  <a:pt x="2695575" y="619125"/>
                </a:cubicBezTo>
                <a:cubicBezTo>
                  <a:pt x="3503612" y="595313"/>
                  <a:pt x="4848225" y="0"/>
                  <a:pt x="4848225" y="0"/>
                </a:cubicBezTo>
                <a:lnTo>
                  <a:pt x="4848225" y="0"/>
                </a:lnTo>
              </a:path>
            </a:pathLst>
          </a:custGeom>
          <a:noFill/>
          <a:ln w="57150">
            <a:solidFill>
              <a:srgbClr val="0070C0"/>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6A8EA5E1-06FF-49E6-A20B-3A0FB3A2226D}"/>
              </a:ext>
            </a:extLst>
          </p:cNvPr>
          <p:cNvSpPr txBox="1"/>
          <p:nvPr/>
        </p:nvSpPr>
        <p:spPr>
          <a:xfrm>
            <a:off x="4843464" y="5725852"/>
            <a:ext cx="2024062" cy="338554"/>
          </a:xfrm>
          <a:prstGeom prst="rect">
            <a:avLst/>
          </a:prstGeom>
          <a:solidFill>
            <a:schemeClr val="bg1"/>
          </a:solidFill>
        </p:spPr>
        <p:txBody>
          <a:bodyPr wrap="square" rtlCol="0">
            <a:spAutoFit/>
          </a:bodyPr>
          <a:lstStyle/>
          <a:p>
            <a:pPr algn="ctr"/>
            <a:r>
              <a:rPr kumimoji="1" lang="en-US" altLang="ja-JP" sz="1600" dirty="0">
                <a:latin typeface="UD デジタル 教科書体 NK-B" panose="02020700000000000000" pitchFamily="18" charset="-128"/>
                <a:ea typeface="UD デジタル 教科書体 NK-B" panose="02020700000000000000" pitchFamily="18" charset="-128"/>
              </a:rPr>
              <a:t>CBDC</a:t>
            </a:r>
            <a:r>
              <a:rPr kumimoji="1" lang="ja-JP" altLang="en-US" sz="1600" dirty="0">
                <a:latin typeface="UD デジタル 教科書体 NK-B" panose="02020700000000000000" pitchFamily="18" charset="-128"/>
                <a:ea typeface="UD デジタル 教科書体 NK-B" panose="02020700000000000000" pitchFamily="18" charset="-128"/>
              </a:rPr>
              <a:t>為替スワップ</a:t>
            </a:r>
          </a:p>
        </p:txBody>
      </p:sp>
      <p:sp>
        <p:nvSpPr>
          <p:cNvPr id="21" name="テキスト ボックス 20">
            <a:extLst>
              <a:ext uri="{FF2B5EF4-FFF2-40B4-BE49-F238E27FC236}">
                <a16:creationId xmlns:a16="http://schemas.microsoft.com/office/drawing/2014/main" id="{0A3A1AAD-8514-42F3-8FE6-4A8F8D2F273E}"/>
              </a:ext>
            </a:extLst>
          </p:cNvPr>
          <p:cNvSpPr txBox="1"/>
          <p:nvPr/>
        </p:nvSpPr>
        <p:spPr>
          <a:xfrm>
            <a:off x="4334723" y="754500"/>
            <a:ext cx="3184482" cy="584775"/>
          </a:xfrm>
          <a:prstGeom prst="rect">
            <a:avLst/>
          </a:prstGeom>
          <a:noFill/>
        </p:spPr>
        <p:txBody>
          <a:bodyPr wrap="square" rtlCol="0">
            <a:spAutoFit/>
          </a:bodyPr>
          <a:lstStyle/>
          <a:p>
            <a:pPr algn="ctr"/>
            <a:r>
              <a:rPr kumimoji="1" lang="ja-JP" altLang="en-US" sz="3200" dirty="0">
                <a:latin typeface="UD デジタル 教科書体 NK-B" panose="02020700000000000000" pitchFamily="18" charset="-128"/>
                <a:ea typeface="UD デジタル 教科書体 NK-B" panose="02020700000000000000" pitchFamily="18" charset="-128"/>
              </a:rPr>
              <a:t>更なる原油輸入</a:t>
            </a:r>
            <a:endParaRPr kumimoji="1" lang="en-US" altLang="ja-JP" sz="3200" dirty="0">
              <a:latin typeface="UD デジタル 教科書体 NK-B" panose="02020700000000000000" pitchFamily="18" charset="-128"/>
              <a:ea typeface="UD デジタル 教科書体 NK-B" panose="02020700000000000000" pitchFamily="18" charset="-128"/>
            </a:endParaRPr>
          </a:p>
        </p:txBody>
      </p:sp>
      <p:sp>
        <p:nvSpPr>
          <p:cNvPr id="22" name="テキスト ボックス 21">
            <a:extLst>
              <a:ext uri="{FF2B5EF4-FFF2-40B4-BE49-F238E27FC236}">
                <a16:creationId xmlns:a16="http://schemas.microsoft.com/office/drawing/2014/main" id="{9D551071-38E5-451C-818A-6EA51F7A0DD9}"/>
              </a:ext>
            </a:extLst>
          </p:cNvPr>
          <p:cNvSpPr txBox="1"/>
          <p:nvPr/>
        </p:nvSpPr>
        <p:spPr>
          <a:xfrm>
            <a:off x="4356121" y="1703704"/>
            <a:ext cx="3184482" cy="584775"/>
          </a:xfrm>
          <a:prstGeom prst="rect">
            <a:avLst/>
          </a:prstGeom>
          <a:noFill/>
        </p:spPr>
        <p:txBody>
          <a:bodyPr wrap="square" rtlCol="0">
            <a:spAutoFit/>
          </a:bodyPr>
          <a:lstStyle/>
          <a:p>
            <a:pPr algn="ctr"/>
            <a:r>
              <a:rPr kumimoji="1" lang="en-US" altLang="ja-JP" sz="3200" dirty="0">
                <a:latin typeface="UD デジタル 教科書体 NK-B" panose="02020700000000000000" pitchFamily="18" charset="-128"/>
                <a:ea typeface="UD デジタル 教科書体 NK-B" panose="02020700000000000000" pitchFamily="18" charset="-128"/>
              </a:rPr>
              <a:t>LNG</a:t>
            </a:r>
            <a:r>
              <a:rPr kumimoji="1" lang="ja-JP" altLang="en-US" sz="3200" dirty="0">
                <a:latin typeface="UD デジタル 教科書体 NK-B" panose="02020700000000000000" pitchFamily="18" charset="-128"/>
                <a:ea typeface="UD デジタル 教科書体 NK-B" panose="02020700000000000000" pitchFamily="18" charset="-128"/>
              </a:rPr>
              <a:t>も大量購入</a:t>
            </a:r>
            <a:endParaRPr kumimoji="1" lang="en-US" altLang="ja-JP" sz="3200" dirty="0">
              <a:latin typeface="UD デジタル 教科書体 NK-B" panose="02020700000000000000" pitchFamily="18" charset="-128"/>
              <a:ea typeface="UD デジタル 教科書体 NK-B" panose="02020700000000000000" pitchFamily="18" charset="-128"/>
            </a:endParaRPr>
          </a:p>
        </p:txBody>
      </p:sp>
      <p:sp>
        <p:nvSpPr>
          <p:cNvPr id="25" name="テキスト ボックス 24">
            <a:extLst>
              <a:ext uri="{FF2B5EF4-FFF2-40B4-BE49-F238E27FC236}">
                <a16:creationId xmlns:a16="http://schemas.microsoft.com/office/drawing/2014/main" id="{BE44DDD4-52BD-44DB-97E2-814E200DFAD6}"/>
              </a:ext>
            </a:extLst>
          </p:cNvPr>
          <p:cNvSpPr txBox="1"/>
          <p:nvPr/>
        </p:nvSpPr>
        <p:spPr>
          <a:xfrm>
            <a:off x="4429124" y="6085088"/>
            <a:ext cx="3038475" cy="338554"/>
          </a:xfrm>
          <a:prstGeom prst="rect">
            <a:avLst/>
          </a:prstGeom>
          <a:noFill/>
        </p:spPr>
        <p:txBody>
          <a:bodyPr wrap="square" rtlCol="0">
            <a:spAutoFit/>
          </a:bodyPr>
          <a:lstStyle/>
          <a:p>
            <a:pPr algn="ctr"/>
            <a:r>
              <a:rPr kumimoji="1" lang="ja-JP" altLang="en-US" sz="1600" dirty="0">
                <a:latin typeface="BIZ UDP明朝 Medium" panose="02020500000000000000" pitchFamily="18" charset="-128"/>
                <a:ea typeface="BIZ UDP明朝 Medium" panose="02020500000000000000" pitchFamily="18" charset="-128"/>
              </a:rPr>
              <a:t>上海石油天然汽交易中心</a:t>
            </a:r>
          </a:p>
        </p:txBody>
      </p:sp>
      <p:pic>
        <p:nvPicPr>
          <p:cNvPr id="26" name="図 25">
            <a:extLst>
              <a:ext uri="{FF2B5EF4-FFF2-40B4-BE49-F238E27FC236}">
                <a16:creationId xmlns:a16="http://schemas.microsoft.com/office/drawing/2014/main" id="{DFE64049-8E93-4551-9E76-B1467A277E0E}"/>
              </a:ext>
            </a:extLst>
          </p:cNvPr>
          <p:cNvPicPr>
            <a:picLocks noChangeAspect="1"/>
          </p:cNvPicPr>
          <p:nvPr/>
        </p:nvPicPr>
        <p:blipFill>
          <a:blip r:embed="rId2"/>
          <a:stretch>
            <a:fillRect/>
          </a:stretch>
        </p:blipFill>
        <p:spPr>
          <a:xfrm>
            <a:off x="9096373" y="5054171"/>
            <a:ext cx="1476375" cy="476250"/>
          </a:xfrm>
          <a:prstGeom prst="rect">
            <a:avLst/>
          </a:prstGeom>
        </p:spPr>
      </p:pic>
      <p:cxnSp>
        <p:nvCxnSpPr>
          <p:cNvPr id="30" name="直線矢印コネクタ 29">
            <a:extLst>
              <a:ext uri="{FF2B5EF4-FFF2-40B4-BE49-F238E27FC236}">
                <a16:creationId xmlns:a16="http://schemas.microsoft.com/office/drawing/2014/main" id="{48139A90-7213-425D-B9A9-455BD96AE197}"/>
              </a:ext>
            </a:extLst>
          </p:cNvPr>
          <p:cNvCxnSpPr>
            <a:cxnSpLocks/>
          </p:cNvCxnSpPr>
          <p:nvPr/>
        </p:nvCxnSpPr>
        <p:spPr>
          <a:xfrm flipV="1">
            <a:off x="3895725" y="3176419"/>
            <a:ext cx="4257675" cy="8754"/>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18E8324B-E998-4018-A0EE-2022412E0D0B}"/>
              </a:ext>
            </a:extLst>
          </p:cNvPr>
          <p:cNvSpPr txBox="1"/>
          <p:nvPr/>
        </p:nvSpPr>
        <p:spPr>
          <a:xfrm>
            <a:off x="3792984" y="2837453"/>
            <a:ext cx="4752973" cy="369332"/>
          </a:xfrm>
          <a:prstGeom prst="rect">
            <a:avLst/>
          </a:prstGeom>
          <a:noFill/>
        </p:spPr>
        <p:txBody>
          <a:bodyPr wrap="square" rtlCol="0">
            <a:spAutoFit/>
          </a:bodyPr>
          <a:lstStyle/>
          <a:p>
            <a:pPr algn="ctr"/>
            <a:r>
              <a:rPr kumimoji="1" lang="ja-JP" altLang="en-US" dirty="0">
                <a:solidFill>
                  <a:schemeClr val="accent5">
                    <a:lumMod val="50000"/>
                  </a:schemeClr>
                </a:solidFill>
                <a:latin typeface="UD デジタル 教科書体 NK-B" panose="02020700000000000000" pitchFamily="18" charset="-128"/>
                <a:ea typeface="UD デジタル 教科書体 NK-B" panose="02020700000000000000" pitchFamily="18" charset="-128"/>
              </a:rPr>
              <a:t>石油・</a:t>
            </a:r>
            <a:r>
              <a:rPr kumimoji="1" lang="en-US" altLang="ja-JP" dirty="0">
                <a:solidFill>
                  <a:schemeClr val="accent5">
                    <a:lumMod val="50000"/>
                  </a:schemeClr>
                </a:solidFill>
                <a:latin typeface="UD デジタル 教科書体 NK-B" panose="02020700000000000000" pitchFamily="18" charset="-128"/>
                <a:ea typeface="UD デジタル 教科書体 NK-B" panose="02020700000000000000" pitchFamily="18" charset="-128"/>
              </a:rPr>
              <a:t>LNG</a:t>
            </a:r>
            <a:r>
              <a:rPr kumimoji="1" lang="ja-JP" altLang="en-US" dirty="0">
                <a:solidFill>
                  <a:schemeClr val="accent5">
                    <a:lumMod val="50000"/>
                  </a:schemeClr>
                </a:solidFill>
                <a:latin typeface="UD デジタル 教科書体 NK-B" panose="02020700000000000000" pitchFamily="18" charset="-128"/>
                <a:ea typeface="UD デジタル 教科書体 NK-B" panose="02020700000000000000" pitchFamily="18" charset="-128"/>
              </a:rPr>
              <a:t>設備への投資（川上～川下）</a:t>
            </a:r>
          </a:p>
        </p:txBody>
      </p:sp>
      <p:sp>
        <p:nvSpPr>
          <p:cNvPr id="33" name="テキスト ボックス 32">
            <a:extLst>
              <a:ext uri="{FF2B5EF4-FFF2-40B4-BE49-F238E27FC236}">
                <a16:creationId xmlns:a16="http://schemas.microsoft.com/office/drawing/2014/main" id="{2191D1DA-73B9-4D7B-8630-BAF5424BB18B}"/>
              </a:ext>
            </a:extLst>
          </p:cNvPr>
          <p:cNvSpPr txBox="1"/>
          <p:nvPr/>
        </p:nvSpPr>
        <p:spPr>
          <a:xfrm>
            <a:off x="907459" y="1915693"/>
            <a:ext cx="2455883" cy="2862322"/>
          </a:xfrm>
          <a:prstGeom prst="rect">
            <a:avLst/>
          </a:prstGeom>
          <a:noFill/>
        </p:spPr>
        <p:txBody>
          <a:bodyPr wrap="square">
            <a:spAutoFit/>
          </a:bodyPr>
          <a:lstStyle/>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サウジアラビア</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アラブ首長国連邦</a:t>
            </a:r>
            <a:br>
              <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rPr>
            </a:b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a:t>
            </a:r>
            <a:r>
              <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rPr>
              <a:t>UAE</a:t>
            </a: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バーレーン</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オマーン</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カタール</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rgbClr val="333333"/>
                </a:solidFill>
                <a:effectLst/>
                <a:latin typeface="UD デジタル 教科書体 NP-B" panose="02020700000000000000" pitchFamily="18" charset="-128"/>
                <a:ea typeface="UD デジタル 教科書体 NP-B" panose="02020700000000000000" pitchFamily="18" charset="-128"/>
              </a:rPr>
              <a:t>クウェート</a:t>
            </a:r>
            <a:endParaRPr lang="en-US" altLang="ja-JP" sz="2000" b="0" i="0" dirty="0">
              <a:solidFill>
                <a:srgbClr val="333333"/>
              </a:solidFill>
              <a:effectLst/>
              <a:latin typeface="UD デジタル 教科書体 NP-B" panose="02020700000000000000" pitchFamily="18" charset="-128"/>
              <a:ea typeface="UD デジタル 教科書体 NP-B" panose="02020700000000000000" pitchFamily="18" charset="-128"/>
            </a:endParaRPr>
          </a:p>
          <a:p>
            <a:pPr algn="ctr"/>
            <a:endParaRPr lang="en-US" altLang="ja-JP" sz="2000" dirty="0">
              <a:solidFill>
                <a:srgbClr val="333333"/>
              </a:solidFill>
              <a:latin typeface="UD デジタル 教科書体 NP-B" panose="02020700000000000000" pitchFamily="18" charset="-128"/>
              <a:ea typeface="UD デジタル 教科書体 NP-B" panose="02020700000000000000" pitchFamily="18" charset="-128"/>
            </a:endParaRPr>
          </a:p>
          <a:p>
            <a:pPr algn="ctr"/>
            <a:r>
              <a:rPr lang="ja-JP" altLang="en-US" sz="2000" dirty="0">
                <a:solidFill>
                  <a:srgbClr val="333333"/>
                </a:solidFill>
                <a:latin typeface="UD デジタル 教科書体 NP-B" panose="02020700000000000000" pitchFamily="18" charset="-128"/>
                <a:ea typeface="UD デジタル 教科書体 NP-B" panose="02020700000000000000" pitchFamily="18" charset="-128"/>
              </a:rPr>
              <a:t>イラン</a:t>
            </a:r>
            <a:endParaRPr lang="ja-JP" altLang="en-US" sz="2000" dirty="0">
              <a:latin typeface="UD デジタル 教科書体 NP-B" panose="02020700000000000000" pitchFamily="18" charset="-128"/>
              <a:ea typeface="UD デジタル 教科書体 NP-B" panose="02020700000000000000" pitchFamily="18" charset="-128"/>
            </a:endParaRPr>
          </a:p>
        </p:txBody>
      </p:sp>
      <p:sp>
        <p:nvSpPr>
          <p:cNvPr id="32" name="テキスト ボックス 31">
            <a:extLst>
              <a:ext uri="{FF2B5EF4-FFF2-40B4-BE49-F238E27FC236}">
                <a16:creationId xmlns:a16="http://schemas.microsoft.com/office/drawing/2014/main" id="{DD9A0E6A-85F9-4AB5-B0F0-D208FDF2B6E1}"/>
              </a:ext>
            </a:extLst>
          </p:cNvPr>
          <p:cNvSpPr txBox="1"/>
          <p:nvPr/>
        </p:nvSpPr>
        <p:spPr>
          <a:xfrm>
            <a:off x="8810710" y="2623579"/>
            <a:ext cx="1289855"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中国</a:t>
            </a:r>
          </a:p>
        </p:txBody>
      </p:sp>
      <p:sp>
        <p:nvSpPr>
          <p:cNvPr id="34" name="テキスト ボックス 33">
            <a:extLst>
              <a:ext uri="{FF2B5EF4-FFF2-40B4-BE49-F238E27FC236}">
                <a16:creationId xmlns:a16="http://schemas.microsoft.com/office/drawing/2014/main" id="{A4421F91-5D80-4A9D-8BE7-7EB92DCFB31C}"/>
              </a:ext>
            </a:extLst>
          </p:cNvPr>
          <p:cNvSpPr txBox="1"/>
          <p:nvPr/>
        </p:nvSpPr>
        <p:spPr>
          <a:xfrm>
            <a:off x="2266951" y="6505408"/>
            <a:ext cx="7486650" cy="338554"/>
          </a:xfrm>
          <a:prstGeom prst="rect">
            <a:avLst/>
          </a:prstGeom>
          <a:noFill/>
        </p:spPr>
        <p:txBody>
          <a:bodyPr wrap="square" rtlCol="0">
            <a:spAutoFit/>
          </a:bodyPr>
          <a:lstStyle/>
          <a:p>
            <a:pPr algn="ctr"/>
            <a:r>
              <a:rPr kumimoji="1" lang="en-US" altLang="ja-JP" sz="1600" dirty="0">
                <a:latin typeface="BIZ UDP明朝 Medium" panose="02020500000000000000" pitchFamily="18" charset="-128"/>
                <a:ea typeface="BIZ UDP明朝 Medium" panose="02020500000000000000" pitchFamily="18" charset="-128"/>
              </a:rPr>
              <a:t>SHPGX</a:t>
            </a:r>
            <a:r>
              <a:rPr kumimoji="1" lang="ja-JP" altLang="en-US" sz="1600" dirty="0">
                <a:latin typeface="BIZ UDP明朝 Medium" panose="02020500000000000000" pitchFamily="18" charset="-128"/>
                <a:ea typeface="BIZ UDP明朝 Medium" panose="02020500000000000000" pitchFamily="18" charset="-128"/>
              </a:rPr>
              <a:t>は、湾岸諸国からの</a:t>
            </a:r>
            <a:r>
              <a:rPr kumimoji="1" lang="en-US" altLang="ja-JP" sz="1600" dirty="0">
                <a:latin typeface="BIZ UDP明朝 Medium" panose="02020500000000000000" pitchFamily="18" charset="-128"/>
                <a:ea typeface="BIZ UDP明朝 Medium" panose="02020500000000000000" pitchFamily="18" charset="-128"/>
              </a:rPr>
              <a:t>LNG</a:t>
            </a:r>
            <a:r>
              <a:rPr kumimoji="1" lang="ja-JP" altLang="en-US" sz="1600" dirty="0">
                <a:latin typeface="BIZ UDP明朝 Medium" panose="02020500000000000000" pitchFamily="18" charset="-128"/>
                <a:ea typeface="BIZ UDP明朝 Medium" panose="02020500000000000000" pitchFamily="18" charset="-128"/>
              </a:rPr>
              <a:t>輸入を人民元での決済を完了（</a:t>
            </a:r>
            <a:r>
              <a:rPr kumimoji="1" lang="en-US" altLang="ja-JP" sz="1600" dirty="0">
                <a:latin typeface="BIZ UDP明朝 Medium" panose="02020500000000000000" pitchFamily="18" charset="-128"/>
                <a:ea typeface="BIZ UDP明朝 Medium" panose="02020500000000000000" pitchFamily="18" charset="-128"/>
              </a:rPr>
              <a:t>2023.3.28</a:t>
            </a:r>
            <a:r>
              <a:rPr kumimoji="1" lang="ja-JP" altLang="en-US" sz="1600" dirty="0">
                <a:latin typeface="BIZ UDP明朝 Medium" panose="02020500000000000000" pitchFamily="18" charset="-128"/>
                <a:ea typeface="BIZ UDP明朝 Medium" panose="02020500000000000000" pitchFamily="18" charset="-128"/>
              </a:rPr>
              <a:t>）</a:t>
            </a:r>
          </a:p>
        </p:txBody>
      </p:sp>
    </p:spTree>
    <p:extLst>
      <p:ext uri="{BB962C8B-B14F-4D97-AF65-F5344CB8AC3E}">
        <p14:creationId xmlns:p14="http://schemas.microsoft.com/office/powerpoint/2010/main" val="3038395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7A435546-4E55-418C-9E3F-E300DDDF10C1}"/>
              </a:ext>
            </a:extLst>
          </p:cNvPr>
          <p:cNvSpPr/>
          <p:nvPr/>
        </p:nvSpPr>
        <p:spPr>
          <a:xfrm>
            <a:off x="0" y="1"/>
            <a:ext cx="12192000" cy="45258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サウジアラムコ　中国東北部に石油精製・石化コンプレックス建設</a:t>
            </a:r>
          </a:p>
        </p:txBody>
      </p:sp>
      <p:sp>
        <p:nvSpPr>
          <p:cNvPr id="27" name="テキスト ボックス 26">
            <a:extLst>
              <a:ext uri="{FF2B5EF4-FFF2-40B4-BE49-F238E27FC236}">
                <a16:creationId xmlns:a16="http://schemas.microsoft.com/office/drawing/2014/main" id="{F1390369-5E9B-4A0C-8111-BCEE0EBB570D}"/>
              </a:ext>
            </a:extLst>
          </p:cNvPr>
          <p:cNvSpPr txBox="1"/>
          <p:nvPr/>
        </p:nvSpPr>
        <p:spPr>
          <a:xfrm>
            <a:off x="341745" y="707231"/>
            <a:ext cx="11554691" cy="2585323"/>
          </a:xfrm>
          <a:prstGeom prst="rect">
            <a:avLst/>
          </a:prstGeom>
          <a:noFill/>
        </p:spPr>
        <p:txBody>
          <a:bodyPr wrap="square">
            <a:spAutoFit/>
          </a:bodyPr>
          <a:lstStyle/>
          <a:p>
            <a:pPr algn="l" fontAlgn="base"/>
            <a:r>
              <a:rPr lang="ja-JP" altLang="en-US" b="0" i="0" dirty="0">
                <a:solidFill>
                  <a:srgbClr val="313132"/>
                </a:solidFill>
                <a:effectLst/>
                <a:latin typeface="BIZ UDPゴシック" panose="020B0400000000000000" pitchFamily="50" charset="-128"/>
                <a:ea typeface="BIZ UDPゴシック" panose="020B0400000000000000" pitchFamily="50" charset="-128"/>
              </a:rPr>
              <a:t>サウジアラビアの国営石油会社サウジアラムコは２６日、中国国営企業２社との合弁会社が中国の遼寧省盤錦市に精製・石油化学コンビナートを建設すると発表した。２０２６年のフル稼働開始を目指す。</a:t>
            </a:r>
            <a:endParaRPr lang="en-US" altLang="ja-JP" b="0" i="0" dirty="0">
              <a:solidFill>
                <a:srgbClr val="313132"/>
              </a:solidFill>
              <a:effectLst/>
              <a:latin typeface="BIZ UDPゴシック" panose="020B0400000000000000" pitchFamily="50" charset="-128"/>
              <a:ea typeface="BIZ UDPゴシック" panose="020B0400000000000000" pitchFamily="50" charset="-128"/>
            </a:endParaRPr>
          </a:p>
          <a:p>
            <a:pPr algn="l" fontAlgn="base"/>
            <a:endParaRPr lang="ja-JP" altLang="en-US" b="0" i="0" dirty="0">
              <a:solidFill>
                <a:srgbClr val="313132"/>
              </a:solidFill>
              <a:effectLst/>
              <a:latin typeface="BIZ UDPゴシック" panose="020B0400000000000000" pitchFamily="50" charset="-128"/>
              <a:ea typeface="BIZ UDPゴシック" panose="020B0400000000000000" pitchFamily="50" charset="-128"/>
            </a:endParaRPr>
          </a:p>
          <a:p>
            <a:pPr algn="l" fontAlgn="base"/>
            <a:r>
              <a:rPr lang="ja-JP" altLang="en-US" b="0" i="0" dirty="0">
                <a:solidFill>
                  <a:srgbClr val="313132"/>
                </a:solidFill>
                <a:effectLst/>
                <a:latin typeface="BIZ UDPゴシック" panose="020B0400000000000000" pitchFamily="50" charset="-128"/>
                <a:ea typeface="BIZ UDPゴシック" panose="020B0400000000000000" pitchFamily="50" charset="-128"/>
              </a:rPr>
              <a:t>建設コストは１００億ドルの見込み。アラムコが中国で大規模な精製・石化コンビナートに投資するのは２件目。精製能力が日量３０万バレルで、エチレンとパラキシレンの年間生産能力はそれぞれ１６５万トンと２００万トン。当局からの承認を得て、今年第２・四半期に建設を開始する。</a:t>
            </a:r>
            <a:endParaRPr lang="en-US" altLang="ja-JP" b="0" i="0" dirty="0">
              <a:solidFill>
                <a:srgbClr val="313132"/>
              </a:solidFill>
              <a:effectLst/>
              <a:latin typeface="BIZ UDPゴシック" panose="020B0400000000000000" pitchFamily="50" charset="-128"/>
              <a:ea typeface="BIZ UDPゴシック" panose="020B0400000000000000" pitchFamily="50" charset="-128"/>
            </a:endParaRPr>
          </a:p>
          <a:p>
            <a:pPr algn="l" fontAlgn="base"/>
            <a:endParaRPr lang="ja-JP" altLang="en-US" b="0" i="0" dirty="0">
              <a:solidFill>
                <a:srgbClr val="313132"/>
              </a:solidFill>
              <a:effectLst/>
              <a:latin typeface="BIZ UDPゴシック" panose="020B0400000000000000" pitchFamily="50" charset="-128"/>
              <a:ea typeface="BIZ UDPゴシック" panose="020B0400000000000000" pitchFamily="50" charset="-128"/>
            </a:endParaRPr>
          </a:p>
          <a:p>
            <a:pPr algn="l" fontAlgn="base"/>
            <a:r>
              <a:rPr lang="ja-JP" altLang="en-US" b="0" i="0" dirty="0">
                <a:solidFill>
                  <a:srgbClr val="313132"/>
                </a:solidFill>
                <a:effectLst/>
                <a:latin typeface="BIZ UDPゴシック" panose="020B0400000000000000" pitchFamily="50" charset="-128"/>
                <a:ea typeface="BIZ UDPゴシック" panose="020B0400000000000000" pitchFamily="50" charset="-128"/>
              </a:rPr>
              <a:t>合弁会社の出資比率は中国兵器工業集団が５１％、アラムコが３０％、遼寧省政府傘下の複合企業が１９％。サウジアラムコは、</a:t>
            </a:r>
            <a:r>
              <a:rPr lang="ja-JP" altLang="en-US" b="0" i="0" dirty="0">
                <a:solidFill>
                  <a:srgbClr val="333333"/>
                </a:solidFill>
                <a:effectLst/>
                <a:latin typeface="BIZ UDPゴシック" panose="020B0400000000000000" pitchFamily="50" charset="-128"/>
                <a:ea typeface="BIZ UDPゴシック" panose="020B0400000000000000" pitchFamily="50" charset="-128"/>
              </a:rPr>
              <a:t>栄盛石化に出資する。同社の発行済み株式の</a:t>
            </a:r>
            <a:r>
              <a:rPr lang="en-US" altLang="ja-JP" b="0" i="0" dirty="0">
                <a:solidFill>
                  <a:srgbClr val="333333"/>
                </a:solidFill>
                <a:effectLst/>
                <a:latin typeface="BIZ UDPゴシック" panose="020B0400000000000000" pitchFamily="50" charset="-128"/>
                <a:ea typeface="BIZ UDPゴシック" panose="020B0400000000000000" pitchFamily="50" charset="-128"/>
              </a:rPr>
              <a:t>10%</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を取得。出資額は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246</a:t>
            </a:r>
            <a:r>
              <a:rPr lang="ja-JP" altLang="en-US" b="0" i="0" dirty="0">
                <a:solidFill>
                  <a:srgbClr val="333333"/>
                </a:solidFill>
                <a:effectLst/>
                <a:latin typeface="BIZ UDPゴシック" panose="020B0400000000000000" pitchFamily="50" charset="-128"/>
                <a:ea typeface="BIZ UDPゴシック" panose="020B0400000000000000" pitchFamily="50" charset="-128"/>
              </a:rPr>
              <a:t>億人民元（約</a:t>
            </a:r>
            <a:r>
              <a:rPr lang="en-US" altLang="ja-JP" b="0" i="0" dirty="0">
                <a:solidFill>
                  <a:srgbClr val="333333"/>
                </a:solidFill>
                <a:effectLst/>
                <a:latin typeface="BIZ UDPゴシック" panose="020B0400000000000000" pitchFamily="50" charset="-128"/>
                <a:ea typeface="BIZ UDPゴシック" panose="020B0400000000000000" pitchFamily="50" charset="-128"/>
              </a:rPr>
              <a:t>4600</a:t>
            </a:r>
            <a:r>
              <a:rPr lang="ja-JP" altLang="en-US" b="0" i="0" dirty="0">
                <a:solidFill>
                  <a:srgbClr val="333333"/>
                </a:solidFill>
                <a:effectLst/>
                <a:latin typeface="BIZ UDPゴシック" panose="020B0400000000000000" pitchFamily="50" charset="-128"/>
                <a:ea typeface="BIZ UDPゴシック" panose="020B0400000000000000" pitchFamily="50" charset="-128"/>
              </a:rPr>
              <a:t>億円）。</a:t>
            </a:r>
            <a:endParaRPr lang="ja-JP" altLang="en-US" b="0" i="0" dirty="0">
              <a:solidFill>
                <a:srgbClr val="313132"/>
              </a:solidFill>
              <a:effectLst/>
              <a:latin typeface="BIZ UDPゴシック" panose="020B0400000000000000" pitchFamily="50" charset="-128"/>
              <a:ea typeface="BIZ UDPゴシック" panose="020B0400000000000000" pitchFamily="50" charset="-128"/>
            </a:endParaRPr>
          </a:p>
        </p:txBody>
      </p:sp>
      <p:pic>
        <p:nvPicPr>
          <p:cNvPr id="7170" name="Picture 2">
            <a:extLst>
              <a:ext uri="{FF2B5EF4-FFF2-40B4-BE49-F238E27FC236}">
                <a16:creationId xmlns:a16="http://schemas.microsoft.com/office/drawing/2014/main" id="{21BCB39A-7E0F-482E-913E-1E2C12C53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91" y="3429000"/>
            <a:ext cx="3389518" cy="3238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DEF9C7C-EE4F-4095-9D2F-60A84894A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216" y="3504820"/>
            <a:ext cx="2673954" cy="31626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中国最大｢石油化学コンビナート｣事業拡張の勝算 | 「財新」中国Biz＆Tech | 東洋経済オンライン | 社会をよくする経済ニュース">
            <a:extLst>
              <a:ext uri="{FF2B5EF4-FFF2-40B4-BE49-F238E27FC236}">
                <a16:creationId xmlns:a16="http://schemas.microsoft.com/office/drawing/2014/main" id="{E46E2F5B-DB33-4B73-A4F6-B5245657F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592" y="3504821"/>
            <a:ext cx="5113106" cy="316268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B513DEC-9C6C-452F-88E9-9296FC7F6779}"/>
              </a:ext>
            </a:extLst>
          </p:cNvPr>
          <p:cNvSpPr txBox="1"/>
          <p:nvPr/>
        </p:nvSpPr>
        <p:spPr>
          <a:xfrm>
            <a:off x="7716853" y="6344792"/>
            <a:ext cx="3691783" cy="276999"/>
          </a:xfrm>
          <a:prstGeom prst="rect">
            <a:avLst/>
          </a:prstGeom>
          <a:noFill/>
        </p:spPr>
        <p:txBody>
          <a:bodyPr wrap="square" rtlCol="0">
            <a:spAutoFit/>
          </a:bodyPr>
          <a:lstStyle/>
          <a:p>
            <a:pPr algn="ctr"/>
            <a:r>
              <a:rPr kumimoji="1" lang="ja-JP" altLang="en-US" sz="1200" dirty="0">
                <a:solidFill>
                  <a:schemeClr val="bg1"/>
                </a:solidFill>
                <a:latin typeface="BIZ UDPゴシック" panose="020B0400000000000000" pitchFamily="50" charset="-128"/>
                <a:ea typeface="BIZ UDPゴシック" panose="020B0400000000000000" pitchFamily="50" charset="-128"/>
              </a:rPr>
              <a:t>写真はイメージです。東洋経済オンライン</a:t>
            </a:r>
          </a:p>
        </p:txBody>
      </p:sp>
    </p:spTree>
    <p:extLst>
      <p:ext uri="{BB962C8B-B14F-4D97-AF65-F5344CB8AC3E}">
        <p14:creationId xmlns:p14="http://schemas.microsoft.com/office/powerpoint/2010/main" val="102774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a:extLst>
              <a:ext uri="{FF2B5EF4-FFF2-40B4-BE49-F238E27FC236}">
                <a16:creationId xmlns:a16="http://schemas.microsoft.com/office/drawing/2014/main" id="{7D0D4BB2-E85D-163A-E7A6-0707DDE50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457" y="1476375"/>
            <a:ext cx="55245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67A08719-EAC0-8FA6-55E8-A2F59B4BBBDB}"/>
              </a:ext>
            </a:extLst>
          </p:cNvPr>
          <p:cNvPicPr>
            <a:picLocks noChangeAspect="1"/>
          </p:cNvPicPr>
          <p:nvPr/>
        </p:nvPicPr>
        <p:blipFill>
          <a:blip r:embed="rId3"/>
          <a:stretch>
            <a:fillRect/>
          </a:stretch>
        </p:blipFill>
        <p:spPr>
          <a:xfrm>
            <a:off x="415043" y="480290"/>
            <a:ext cx="5266329" cy="6385871"/>
          </a:xfrm>
          <a:prstGeom prst="rect">
            <a:avLst/>
          </a:prstGeom>
        </p:spPr>
      </p:pic>
      <p:sp>
        <p:nvSpPr>
          <p:cNvPr id="14" name="テキスト ボックス 13">
            <a:extLst>
              <a:ext uri="{FF2B5EF4-FFF2-40B4-BE49-F238E27FC236}">
                <a16:creationId xmlns:a16="http://schemas.microsoft.com/office/drawing/2014/main" id="{04B60139-52DB-E23D-6826-F4BFD2383E9F}"/>
              </a:ext>
            </a:extLst>
          </p:cNvPr>
          <p:cNvSpPr txBox="1"/>
          <p:nvPr/>
        </p:nvSpPr>
        <p:spPr>
          <a:xfrm rot="21398981">
            <a:off x="1828798" y="960194"/>
            <a:ext cx="9715501" cy="461665"/>
          </a:xfrm>
          <a:prstGeom prst="rect">
            <a:avLst/>
          </a:prstGeom>
          <a:solidFill>
            <a:schemeClr val="bg1">
              <a:lumMod val="95000"/>
            </a:schemeClr>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インド準備銀行は、ルピー国際決済システム導入を発表</a:t>
            </a:r>
            <a:r>
              <a:rPr kumimoji="1" lang="ja-JP" altLang="en-US" dirty="0">
                <a:latin typeface="BIZ UDPゴシック" panose="020B0400000000000000" pitchFamily="50" charset="-128"/>
                <a:ea typeface="BIZ UDPゴシック" panose="020B0400000000000000" pitchFamily="50" charset="-128"/>
              </a:rPr>
              <a:t>（２０２２．７．１１）</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A4330FD7-AC62-A972-306D-AEAF630EC47E}"/>
              </a:ext>
            </a:extLst>
          </p:cNvPr>
          <p:cNvSpPr txBox="1"/>
          <p:nvPr/>
        </p:nvSpPr>
        <p:spPr>
          <a:xfrm>
            <a:off x="5606923" y="5649509"/>
            <a:ext cx="6480574" cy="1015663"/>
          </a:xfrm>
          <a:prstGeom prst="rect">
            <a:avLst/>
          </a:prstGeom>
          <a:noFill/>
        </p:spPr>
        <p:txBody>
          <a:bodyPr wrap="square">
            <a:spAutoFit/>
          </a:bodyPr>
          <a:lstStyle/>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インド最大のセメント会社ウルトラテックはロシアの</a:t>
            </a:r>
            <a:r>
              <a:rPr lang="ja-JP" altLang="en-US" sz="1200" b="0" i="1" dirty="0">
                <a:solidFill>
                  <a:srgbClr val="000000"/>
                </a:solidFill>
                <a:effectLst/>
                <a:latin typeface="Microsoft YaHei" panose="020B0503020204020204" pitchFamily="34" charset="-122"/>
                <a:ea typeface="Microsoft YaHei" panose="020B0503020204020204" pitchFamily="34" charset="-122"/>
              </a:rPr>
              <a:t>シベリア</a:t>
            </a:r>
            <a:r>
              <a:rPr lang="ja-JP" altLang="en-US" sz="1200" b="0" i="0" dirty="0">
                <a:solidFill>
                  <a:srgbClr val="000000"/>
                </a:solidFill>
                <a:effectLst/>
                <a:latin typeface="Microsoft YaHei" panose="020B0503020204020204" pitchFamily="34" charset="-122"/>
                <a:ea typeface="Microsoft YaHei" panose="020B0503020204020204" pitchFamily="34" charset="-122"/>
              </a:rPr>
              <a:t>石炭</a:t>
            </a:r>
            <a:r>
              <a:rPr lang="ja-JP" altLang="en-US" sz="1200" b="0" i="1" dirty="0">
                <a:solidFill>
                  <a:srgbClr val="000000"/>
                </a:solidFill>
                <a:effectLst/>
                <a:latin typeface="Microsoft YaHei" panose="020B0503020204020204" pitchFamily="34" charset="-122"/>
                <a:ea typeface="Microsoft YaHei" panose="020B0503020204020204" pitchFamily="34" charset="-122"/>
              </a:rPr>
              <a:t>エネルギー</a:t>
            </a:r>
            <a:r>
              <a:rPr lang="ja-JP" altLang="en-US" sz="1200" b="0" i="0" dirty="0">
                <a:solidFill>
                  <a:srgbClr val="000000"/>
                </a:solidFill>
                <a:effectLst/>
                <a:latin typeface="Microsoft YaHei" panose="020B0503020204020204" pitchFamily="34" charset="-122"/>
                <a:ea typeface="Microsoft YaHei" panose="020B0503020204020204" pitchFamily="34" charset="-122"/>
              </a:rPr>
              <a:t>会社（</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0" dirty="0">
                <a:solidFill>
                  <a:srgbClr val="000000"/>
                </a:solidFill>
                <a:effectLst/>
                <a:latin typeface="Microsoft YaHei" panose="020B0503020204020204" pitchFamily="34" charset="-122"/>
                <a:ea typeface="Microsoft YaHei" panose="020B0503020204020204" pitchFamily="34" charset="-122"/>
              </a:rPr>
              <a:t>）から</a:t>
            </a:r>
            <a:r>
              <a:rPr lang="en-US" altLang="ja-JP" sz="1200" b="0" i="0" u="none" strike="noStrike" dirty="0">
                <a:effectLst/>
                <a:latin typeface="Microsoft YaHei" panose="020B0503020204020204" pitchFamily="34" charset="-122"/>
                <a:ea typeface="Microsoft YaHei" panose="020B0503020204020204" pitchFamily="34" charset="-122"/>
              </a:rPr>
              <a:t>15</a:t>
            </a:r>
            <a:r>
              <a:rPr lang="ja-JP" altLang="en-US" sz="1200" b="0" i="0" u="none" strike="noStrike" dirty="0">
                <a:effectLst/>
                <a:latin typeface="Microsoft YaHei" panose="020B0503020204020204" pitchFamily="34" charset="-122"/>
                <a:ea typeface="Microsoft YaHei" panose="020B0503020204020204" pitchFamily="34" charset="-122"/>
              </a:rPr>
              <a:t>万</a:t>
            </a:r>
            <a:r>
              <a:rPr lang="en-US" altLang="ja-JP" sz="1200" b="0" i="0" u="none" strike="noStrike" dirty="0">
                <a:effectLst/>
                <a:latin typeface="Microsoft YaHei" panose="020B0503020204020204" pitchFamily="34" charset="-122"/>
                <a:ea typeface="Microsoft YaHei" panose="020B0503020204020204" pitchFamily="34" charset="-122"/>
              </a:rPr>
              <a:t>7000</a:t>
            </a:r>
            <a:r>
              <a:rPr lang="ja-JP" altLang="en-US" sz="1200" b="0" i="0" u="none" strike="noStrike" dirty="0">
                <a:effectLst/>
                <a:latin typeface="Microsoft YaHei" panose="020B0503020204020204" pitchFamily="34" charset="-122"/>
                <a:ea typeface="Microsoft YaHei" panose="020B0503020204020204" pitchFamily="34" charset="-122"/>
              </a:rPr>
              <a:t>トンの石炭</a:t>
            </a:r>
            <a:r>
              <a:rPr lang="ja-JP" altLang="en-US" sz="1200" b="0" i="0" dirty="0">
                <a:solidFill>
                  <a:srgbClr val="000000"/>
                </a:solidFill>
                <a:effectLst/>
                <a:latin typeface="Microsoft YaHei" panose="020B0503020204020204" pitchFamily="34" charset="-122"/>
                <a:ea typeface="Microsoft YaHei" panose="020B0503020204020204" pitchFamily="34" charset="-122"/>
              </a:rPr>
              <a:t>を購入し、極東の港から出荷。</a:t>
            </a:r>
            <a:r>
              <a:rPr lang="en-US" altLang="ja-JP" sz="1200" b="0" i="0" dirty="0">
                <a:solidFill>
                  <a:srgbClr val="000000"/>
                </a:solidFill>
                <a:effectLst/>
                <a:latin typeface="Microsoft YaHei" panose="020B0503020204020204" pitchFamily="34" charset="-122"/>
                <a:ea typeface="Microsoft YaHei" panose="020B0503020204020204" pitchFamily="34" charset="-122"/>
              </a:rPr>
              <a:t>2022</a:t>
            </a:r>
            <a:r>
              <a:rPr lang="ja-JP" altLang="en-US" sz="1200" b="0" i="0" dirty="0">
                <a:solidFill>
                  <a:srgbClr val="000000"/>
                </a:solidFill>
                <a:effectLst/>
                <a:latin typeface="Microsoft YaHei" panose="020B0503020204020204" pitchFamily="34" charset="-122"/>
                <a:ea typeface="Microsoft YaHei" panose="020B0503020204020204" pitchFamily="34" charset="-122"/>
              </a:rPr>
              <a:t>年</a:t>
            </a:r>
            <a:r>
              <a:rPr lang="en-US" altLang="ja-JP" sz="1200" b="0" i="0" dirty="0">
                <a:solidFill>
                  <a:srgbClr val="000000"/>
                </a:solidFill>
                <a:effectLst/>
                <a:latin typeface="Microsoft YaHei" panose="020B0503020204020204" pitchFamily="34" charset="-122"/>
                <a:ea typeface="Microsoft YaHei" panose="020B0503020204020204" pitchFamily="34" charset="-122"/>
              </a:rPr>
              <a:t>6</a:t>
            </a:r>
            <a:r>
              <a:rPr lang="ja-JP" altLang="en-US" sz="1200" b="0" i="0" dirty="0">
                <a:solidFill>
                  <a:srgbClr val="000000"/>
                </a:solidFill>
                <a:effectLst/>
                <a:latin typeface="Microsoft YaHei" panose="020B0503020204020204" pitchFamily="34" charset="-122"/>
                <a:ea typeface="Microsoft YaHei" panose="020B0503020204020204" pitchFamily="34" charset="-122"/>
              </a:rPr>
              <a:t>月</a:t>
            </a:r>
            <a:r>
              <a:rPr lang="en-US" altLang="ja-JP" sz="1200" b="0" i="0" dirty="0">
                <a:solidFill>
                  <a:srgbClr val="000000"/>
                </a:solidFill>
                <a:effectLst/>
                <a:latin typeface="Microsoft YaHei" panose="020B0503020204020204" pitchFamily="34" charset="-122"/>
                <a:ea typeface="Microsoft YaHei" panose="020B0503020204020204" pitchFamily="34" charset="-122"/>
              </a:rPr>
              <a:t>5</a:t>
            </a:r>
            <a:r>
              <a:rPr lang="ja-JP" altLang="en-US" sz="1200" b="0" i="0" dirty="0">
                <a:solidFill>
                  <a:srgbClr val="000000"/>
                </a:solidFill>
                <a:effectLst/>
                <a:latin typeface="Microsoft YaHei" panose="020B0503020204020204" pitchFamily="34" charset="-122"/>
                <a:ea typeface="Microsoft YaHei" panose="020B0503020204020204" pitchFamily="34" charset="-122"/>
              </a:rPr>
              <a:t>日付の請求代金は約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1</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a:t>
            </a:r>
            <a:r>
              <a:rPr lang="en-US" altLang="ja-JP" sz="1200" b="0" i="0" dirty="0">
                <a:solidFill>
                  <a:srgbClr val="000000"/>
                </a:solidFill>
                <a:effectLst/>
                <a:latin typeface="Microsoft YaHei" panose="020B0503020204020204" pitchFamily="34" charset="-122"/>
                <a:ea typeface="Microsoft YaHei" panose="020B0503020204020204" pitchFamily="34" charset="-122"/>
              </a:rPr>
              <a:t>7200</a:t>
            </a:r>
            <a:r>
              <a:rPr lang="ja-JP" altLang="en-US" sz="1200" b="0" i="0" dirty="0">
                <a:solidFill>
                  <a:srgbClr val="000000"/>
                </a:solidFill>
                <a:effectLst/>
                <a:latin typeface="Microsoft YaHei" panose="020B0503020204020204" pitchFamily="34" charset="-122"/>
                <a:ea typeface="Microsoft YaHei" panose="020B0503020204020204" pitchFamily="34" charset="-122"/>
              </a:rPr>
              <a:t>万元（約</a:t>
            </a:r>
            <a:r>
              <a:rPr lang="en-US" altLang="ja-JP" sz="1200" b="0" i="0" dirty="0">
                <a:solidFill>
                  <a:srgbClr val="000000"/>
                </a:solidFill>
                <a:effectLst/>
                <a:latin typeface="Microsoft YaHei" panose="020B0503020204020204" pitchFamily="34" charset="-122"/>
                <a:ea typeface="Microsoft YaHei" panose="020B0503020204020204" pitchFamily="34" charset="-122"/>
              </a:rPr>
              <a:t>36</a:t>
            </a:r>
            <a:r>
              <a:rPr lang="ja-JP" altLang="en-US" sz="1200" b="0" i="0" dirty="0">
                <a:solidFill>
                  <a:srgbClr val="000000"/>
                </a:solidFill>
                <a:effectLst/>
                <a:latin typeface="Microsoft YaHei" panose="020B0503020204020204" pitchFamily="34" charset="-122"/>
                <a:ea typeface="Microsoft YaHei" panose="020B0503020204020204" pitchFamily="34" charset="-122"/>
              </a:rPr>
              <a:t>億円）。</a:t>
            </a:r>
          </a:p>
          <a:p>
            <a:pPr algn="l"/>
            <a:r>
              <a:rPr lang="ja-JP" altLang="en-US" sz="1200" b="0" i="0" dirty="0">
                <a:solidFill>
                  <a:srgbClr val="000000"/>
                </a:solidFill>
                <a:effectLst/>
                <a:latin typeface="Microsoft YaHei" panose="020B0503020204020204" pitchFamily="34" charset="-122"/>
                <a:ea typeface="Microsoft YaHei" panose="020B0503020204020204" pitchFamily="34" charset="-122"/>
              </a:rPr>
              <a:t>取引を手配したのは</a:t>
            </a:r>
            <a:r>
              <a:rPr lang="en-US" altLang="ja-JP" sz="1200" b="0" i="1" dirty="0">
                <a:solidFill>
                  <a:srgbClr val="000000"/>
                </a:solidFill>
                <a:effectLst/>
                <a:latin typeface="Microsoft YaHei" panose="020B0503020204020204" pitchFamily="34" charset="-122"/>
                <a:ea typeface="Microsoft YaHei" panose="020B0503020204020204" pitchFamily="34" charset="-122"/>
              </a:rPr>
              <a:t>SUEK</a:t>
            </a:r>
            <a:r>
              <a:rPr lang="ja-JP" altLang="en-US" sz="1200" b="0" i="1" dirty="0">
                <a:solidFill>
                  <a:srgbClr val="000000"/>
                </a:solidFill>
                <a:effectLst/>
                <a:latin typeface="Microsoft YaHei" panose="020B0503020204020204" pitchFamily="34" charset="-122"/>
                <a:ea typeface="Microsoft YaHei" panose="020B0503020204020204" pitchFamily="34" charset="-122"/>
              </a:rPr>
              <a:t>の</a:t>
            </a:r>
            <a:r>
              <a:rPr lang="ja-JP" altLang="en-US" sz="1200" b="0" i="0" dirty="0">
                <a:solidFill>
                  <a:srgbClr val="000000"/>
                </a:solidFill>
                <a:effectLst/>
                <a:latin typeface="Microsoft YaHei" panose="020B0503020204020204" pitchFamily="34" charset="-122"/>
                <a:ea typeface="Microsoft YaHei" panose="020B0503020204020204" pitchFamily="34" charset="-122"/>
              </a:rPr>
              <a:t>ドバイ部門で、他の企業も元建てでロシア産石炭を発注。</a:t>
            </a:r>
            <a:endParaRPr lang="en-US" altLang="ja-JP" sz="1200" b="0" i="0" dirty="0">
              <a:solidFill>
                <a:srgbClr val="000000"/>
              </a:solidFill>
              <a:effectLst/>
              <a:latin typeface="Microsoft YaHei" panose="020B0503020204020204" pitchFamily="34" charset="-122"/>
              <a:ea typeface="Microsoft YaHei" panose="020B0503020204020204" pitchFamily="34" charset="-122"/>
            </a:endParaRPr>
          </a:p>
          <a:p>
            <a:pPr algn="l"/>
            <a:r>
              <a:rPr lang="ja-JP" altLang="en-US" sz="1200" dirty="0">
                <a:solidFill>
                  <a:srgbClr val="000000"/>
                </a:solidFill>
                <a:latin typeface="Microsoft YaHei" panose="020B0503020204020204" pitchFamily="34" charset="-122"/>
                <a:ea typeface="Microsoft YaHei" panose="020B0503020204020204" pitchFamily="34" charset="-122"/>
              </a:rPr>
              <a:t>ルピーでの国際決済が可能となれば、上記のような人民元建てからルピーに代わる。</a:t>
            </a:r>
            <a:endParaRPr lang="ja-JP" altLang="en-US" sz="1200" b="0" i="0" dirty="0">
              <a:solidFill>
                <a:srgbClr val="000000"/>
              </a:solidFill>
              <a:effectLst/>
              <a:latin typeface="Microsoft YaHei" panose="020B0503020204020204" pitchFamily="34" charset="-122"/>
              <a:ea typeface="Microsoft YaHei" panose="020B0503020204020204" pitchFamily="34" charset="-122"/>
            </a:endParaRPr>
          </a:p>
        </p:txBody>
      </p:sp>
      <p:sp>
        <p:nvSpPr>
          <p:cNvPr id="8" name="正方形/長方形 7">
            <a:extLst>
              <a:ext uri="{FF2B5EF4-FFF2-40B4-BE49-F238E27FC236}">
                <a16:creationId xmlns:a16="http://schemas.microsoft.com/office/drawing/2014/main" id="{052F9A96-2760-46FE-938C-FA9E1399878E}"/>
              </a:ext>
            </a:extLst>
          </p:cNvPr>
          <p:cNvSpPr/>
          <p:nvPr/>
        </p:nvSpPr>
        <p:spPr>
          <a:xfrm>
            <a:off x="0" y="1"/>
            <a:ext cx="12192000" cy="47570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Amasis MT Pro Black" panose="02040A04050005020304" pitchFamily="18" charset="0"/>
                <a:ea typeface="BIZ UDPゴシック" panose="020B0400000000000000" pitchFamily="50" charset="-128"/>
              </a:rPr>
              <a:t>インド準備銀行　ルピー国際決済システム導入</a:t>
            </a:r>
          </a:p>
        </p:txBody>
      </p:sp>
    </p:spTree>
    <p:extLst>
      <p:ext uri="{BB962C8B-B14F-4D97-AF65-F5344CB8AC3E}">
        <p14:creationId xmlns:p14="http://schemas.microsoft.com/office/powerpoint/2010/main" val="986783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F9B45248-A929-470A-6A78-CA3295A1F61A}"/>
              </a:ext>
            </a:extLst>
          </p:cNvPr>
          <p:cNvPicPr>
            <a:picLocks noChangeAspect="1"/>
          </p:cNvPicPr>
          <p:nvPr/>
        </p:nvPicPr>
        <p:blipFill>
          <a:blip r:embed="rId2"/>
          <a:stretch>
            <a:fillRect/>
          </a:stretch>
        </p:blipFill>
        <p:spPr>
          <a:xfrm>
            <a:off x="1930398" y="542963"/>
            <a:ext cx="8417624" cy="6315037"/>
          </a:xfrm>
          <a:prstGeom prst="rect">
            <a:avLst/>
          </a:prstGeom>
        </p:spPr>
      </p:pic>
      <p:sp>
        <p:nvSpPr>
          <p:cNvPr id="15" name="テキスト ボックス 14">
            <a:extLst>
              <a:ext uri="{FF2B5EF4-FFF2-40B4-BE49-F238E27FC236}">
                <a16:creationId xmlns:a16="http://schemas.microsoft.com/office/drawing/2014/main" id="{8733D91E-818A-6BBF-2189-91E84C8B41E4}"/>
              </a:ext>
            </a:extLst>
          </p:cNvPr>
          <p:cNvSpPr txBox="1"/>
          <p:nvPr/>
        </p:nvSpPr>
        <p:spPr>
          <a:xfrm>
            <a:off x="3482110" y="6576376"/>
            <a:ext cx="7417232" cy="253916"/>
          </a:xfrm>
          <a:prstGeom prst="rect">
            <a:avLst/>
          </a:prstGeom>
          <a:noFill/>
        </p:spPr>
        <p:txBody>
          <a:bodyPr wrap="square">
            <a:spAutoFit/>
          </a:bodyPr>
          <a:lstStyle/>
          <a:p>
            <a:pPr algn="ctr"/>
            <a:r>
              <a:rPr lang="en-US" altLang="ja-JP" sz="1050" dirty="0">
                <a:latin typeface="BIZ UDPゴシック" panose="020B0400000000000000" pitchFamily="50" charset="-128"/>
                <a:ea typeface="BIZ UDPゴシック" panose="020B0400000000000000" pitchFamily="50" charset="-128"/>
                <a:hlinkClick r:id="rId3"/>
              </a:rPr>
              <a:t>https://thecradle.co/article-view/22056/india-uae-seek-rupee-dirham-trade-deal-report</a:t>
            </a:r>
            <a:r>
              <a:rPr lang="ja-JP" altLang="en-US" sz="1050" dirty="0">
                <a:latin typeface="BIZ UDPゴシック" panose="020B0400000000000000" pitchFamily="50" charset="-128"/>
                <a:ea typeface="BIZ UDPゴシック" panose="020B0400000000000000" pitchFamily="50" charset="-128"/>
              </a:rPr>
              <a:t>　</a:t>
            </a:r>
          </a:p>
        </p:txBody>
      </p:sp>
      <p:sp>
        <p:nvSpPr>
          <p:cNvPr id="6" name="正方形/長方形 5">
            <a:extLst>
              <a:ext uri="{FF2B5EF4-FFF2-40B4-BE49-F238E27FC236}">
                <a16:creationId xmlns:a16="http://schemas.microsoft.com/office/drawing/2014/main" id="{8BD03F4B-A7BA-4E79-AF3C-5991BDD13312}"/>
              </a:ext>
            </a:extLst>
          </p:cNvPr>
          <p:cNvSpPr/>
          <p:nvPr/>
        </p:nvSpPr>
        <p:spPr>
          <a:xfrm>
            <a:off x="0" y="0"/>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Amasis MT Pro Black" panose="02040A04050005020304" pitchFamily="18" charset="0"/>
                <a:ea typeface="BIZ UDPゴシック" panose="020B0400000000000000" pitchFamily="50" charset="-128"/>
              </a:rPr>
              <a:t>インド・ルピーとアラブ首長国連邦ディーラム　</a:t>
            </a:r>
          </a:p>
        </p:txBody>
      </p:sp>
    </p:spTree>
    <p:extLst>
      <p:ext uri="{BB962C8B-B14F-4D97-AF65-F5344CB8AC3E}">
        <p14:creationId xmlns:p14="http://schemas.microsoft.com/office/powerpoint/2010/main" val="3012306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4DDE74C-A365-4175-A16E-C7DC150B6EC7}"/>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インド・ルピーによる貿易決済</a:t>
            </a:r>
          </a:p>
        </p:txBody>
      </p:sp>
      <p:pic>
        <p:nvPicPr>
          <p:cNvPr id="14" name="Picture 2" descr="すべての画像">
            <a:extLst>
              <a:ext uri="{FF2B5EF4-FFF2-40B4-BE49-F238E27FC236}">
                <a16:creationId xmlns:a16="http://schemas.microsoft.com/office/drawing/2014/main" id="{D3594DAD-F374-48AA-889B-EEB8804F8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992" y="2742282"/>
            <a:ext cx="1956105" cy="1373435"/>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C6B81BD4-D375-414D-BA8E-4F9FF71CCBEA}"/>
              </a:ext>
            </a:extLst>
          </p:cNvPr>
          <p:cNvSpPr txBox="1"/>
          <p:nvPr/>
        </p:nvSpPr>
        <p:spPr>
          <a:xfrm>
            <a:off x="9718861" y="1287461"/>
            <a:ext cx="2334491" cy="5078313"/>
          </a:xfrm>
          <a:prstGeom prst="rect">
            <a:avLst/>
          </a:prstGeom>
          <a:noFill/>
        </p:spPr>
        <p:txBody>
          <a:bodyPr wrap="square">
            <a:spAutoFit/>
          </a:bodyPr>
          <a:lstStyle/>
          <a:p>
            <a:r>
              <a:rPr lang="ja-JP" altLang="en-US" b="1" dirty="0">
                <a:latin typeface="BIZ UDPゴシック" panose="020B0400000000000000" pitchFamily="50" charset="-128"/>
                <a:ea typeface="BIZ UDPゴシック" panose="020B0400000000000000" pitchFamily="50" charset="-128"/>
              </a:rPr>
              <a:t>ロシア</a:t>
            </a:r>
          </a:p>
          <a:p>
            <a:r>
              <a:rPr lang="ja-JP" altLang="en-US" b="1" dirty="0">
                <a:latin typeface="BIZ UDPゴシック" panose="020B0400000000000000" pitchFamily="50" charset="-128"/>
                <a:ea typeface="BIZ UDPゴシック" panose="020B0400000000000000" pitchFamily="50" charset="-128"/>
              </a:rPr>
              <a:t>シンガポール</a:t>
            </a:r>
          </a:p>
          <a:p>
            <a:r>
              <a:rPr lang="ja-JP" altLang="en-US" b="1" dirty="0">
                <a:latin typeface="BIZ UDPゴシック" panose="020B0400000000000000" pitchFamily="50" charset="-128"/>
                <a:ea typeface="BIZ UDPゴシック" panose="020B0400000000000000" pitchFamily="50" charset="-128"/>
              </a:rPr>
              <a:t>スリランカ</a:t>
            </a:r>
          </a:p>
          <a:p>
            <a:r>
              <a:rPr lang="ja-JP" altLang="en-US" b="1" dirty="0">
                <a:latin typeface="BIZ UDPゴシック" panose="020B0400000000000000" pitchFamily="50" charset="-128"/>
                <a:ea typeface="BIZ UDPゴシック" panose="020B0400000000000000" pitchFamily="50" charset="-128"/>
              </a:rPr>
              <a:t>ボツワナ</a:t>
            </a:r>
          </a:p>
          <a:p>
            <a:r>
              <a:rPr lang="ja-JP" altLang="en-US" b="1" dirty="0">
                <a:latin typeface="BIZ UDPゴシック" panose="020B0400000000000000" pitchFamily="50" charset="-128"/>
                <a:ea typeface="BIZ UDPゴシック" panose="020B0400000000000000" pitchFamily="50" charset="-128"/>
              </a:rPr>
              <a:t>フィジー</a:t>
            </a:r>
          </a:p>
          <a:p>
            <a:r>
              <a:rPr lang="ja-JP" altLang="en-US" b="1" dirty="0">
                <a:latin typeface="BIZ UDPゴシック" panose="020B0400000000000000" pitchFamily="50" charset="-128"/>
                <a:ea typeface="BIZ UDPゴシック" panose="020B0400000000000000" pitchFamily="50" charset="-128"/>
              </a:rPr>
              <a:t>ドイツ</a:t>
            </a:r>
          </a:p>
          <a:p>
            <a:r>
              <a:rPr lang="ja-JP" altLang="en-US" b="1" dirty="0">
                <a:latin typeface="BIZ UDPゴシック" panose="020B0400000000000000" pitchFamily="50" charset="-128"/>
                <a:ea typeface="BIZ UDPゴシック" panose="020B0400000000000000" pitchFamily="50" charset="-128"/>
              </a:rPr>
              <a:t>ガイアナ</a:t>
            </a:r>
          </a:p>
          <a:p>
            <a:r>
              <a:rPr lang="ja-JP" altLang="en-US" b="1" dirty="0">
                <a:latin typeface="BIZ UDPゴシック" panose="020B0400000000000000" pitchFamily="50" charset="-128"/>
                <a:ea typeface="BIZ UDPゴシック" panose="020B0400000000000000" pitchFamily="50" charset="-128"/>
              </a:rPr>
              <a:t>イスラエル</a:t>
            </a:r>
          </a:p>
          <a:p>
            <a:r>
              <a:rPr lang="ja-JP" altLang="en-US" b="1" dirty="0">
                <a:latin typeface="BIZ UDPゴシック" panose="020B0400000000000000" pitchFamily="50" charset="-128"/>
                <a:ea typeface="BIZ UDPゴシック" panose="020B0400000000000000" pitchFamily="50" charset="-128"/>
              </a:rPr>
              <a:t>ケニア</a:t>
            </a:r>
          </a:p>
          <a:p>
            <a:r>
              <a:rPr lang="ja-JP" altLang="en-US" b="1" dirty="0">
                <a:latin typeface="BIZ UDPゴシック" panose="020B0400000000000000" pitchFamily="50" charset="-128"/>
                <a:ea typeface="BIZ UDPゴシック" panose="020B0400000000000000" pitchFamily="50" charset="-128"/>
              </a:rPr>
              <a:t>マレーシア</a:t>
            </a:r>
          </a:p>
          <a:p>
            <a:r>
              <a:rPr lang="ja-JP" altLang="en-US" b="1" dirty="0">
                <a:latin typeface="BIZ UDPゴシック" panose="020B0400000000000000" pitchFamily="50" charset="-128"/>
                <a:ea typeface="BIZ UDPゴシック" panose="020B0400000000000000" pitchFamily="50" charset="-128"/>
              </a:rPr>
              <a:t>モーリシャス</a:t>
            </a:r>
          </a:p>
          <a:p>
            <a:r>
              <a:rPr lang="ja-JP" altLang="en-US" b="1" dirty="0">
                <a:latin typeface="BIZ UDPゴシック" panose="020B0400000000000000" pitchFamily="50" charset="-128"/>
                <a:ea typeface="BIZ UDPゴシック" panose="020B0400000000000000" pitchFamily="50" charset="-128"/>
              </a:rPr>
              <a:t>ミャンマー</a:t>
            </a:r>
          </a:p>
          <a:p>
            <a:r>
              <a:rPr lang="ja-JP" altLang="en-US" b="1" dirty="0">
                <a:latin typeface="BIZ UDPゴシック" panose="020B0400000000000000" pitchFamily="50" charset="-128"/>
                <a:ea typeface="BIZ UDPゴシック" panose="020B0400000000000000" pitchFamily="50" charset="-128"/>
              </a:rPr>
              <a:t>ニュージーランド</a:t>
            </a:r>
          </a:p>
          <a:p>
            <a:r>
              <a:rPr lang="ja-JP" altLang="en-US" b="1" dirty="0">
                <a:latin typeface="BIZ UDPゴシック" panose="020B0400000000000000" pitchFamily="50" charset="-128"/>
                <a:ea typeface="BIZ UDPゴシック" panose="020B0400000000000000" pitchFamily="50" charset="-128"/>
              </a:rPr>
              <a:t>オマーン</a:t>
            </a:r>
          </a:p>
          <a:p>
            <a:r>
              <a:rPr lang="ja-JP" altLang="en-US" b="1" dirty="0">
                <a:latin typeface="BIZ UDPゴシック" panose="020B0400000000000000" pitchFamily="50" charset="-128"/>
                <a:ea typeface="BIZ UDPゴシック" panose="020B0400000000000000" pitchFamily="50" charset="-128"/>
              </a:rPr>
              <a:t>セーシェル</a:t>
            </a:r>
          </a:p>
          <a:p>
            <a:r>
              <a:rPr lang="ja-JP" altLang="en-US" b="1" dirty="0">
                <a:latin typeface="BIZ UDPゴシック" panose="020B0400000000000000" pitchFamily="50" charset="-128"/>
                <a:ea typeface="BIZ UDPゴシック" panose="020B0400000000000000" pitchFamily="50" charset="-128"/>
              </a:rPr>
              <a:t>タンザニア</a:t>
            </a:r>
          </a:p>
          <a:p>
            <a:r>
              <a:rPr lang="ja-JP" altLang="en-US" b="1" dirty="0">
                <a:latin typeface="BIZ UDPゴシック" panose="020B0400000000000000" pitchFamily="50" charset="-128"/>
                <a:ea typeface="BIZ UDPゴシック" panose="020B0400000000000000" pitchFamily="50" charset="-128"/>
              </a:rPr>
              <a:t>ウガンダ</a:t>
            </a:r>
          </a:p>
          <a:p>
            <a:r>
              <a:rPr lang="ja-JP" altLang="en-US" b="1" dirty="0">
                <a:latin typeface="BIZ UDPゴシック" panose="020B0400000000000000" pitchFamily="50" charset="-128"/>
                <a:ea typeface="BIZ UDPゴシック" panose="020B0400000000000000" pitchFamily="50" charset="-128"/>
              </a:rPr>
              <a:t>イギリス</a:t>
            </a:r>
          </a:p>
        </p:txBody>
      </p:sp>
      <p:sp>
        <p:nvSpPr>
          <p:cNvPr id="17" name="テキスト ボックス 16">
            <a:extLst>
              <a:ext uri="{FF2B5EF4-FFF2-40B4-BE49-F238E27FC236}">
                <a16:creationId xmlns:a16="http://schemas.microsoft.com/office/drawing/2014/main" id="{46F90A4D-BA99-4967-B4A9-E434A50BEDDA}"/>
              </a:ext>
            </a:extLst>
          </p:cNvPr>
          <p:cNvSpPr txBox="1"/>
          <p:nvPr/>
        </p:nvSpPr>
        <p:spPr>
          <a:xfrm>
            <a:off x="5512851" y="455720"/>
            <a:ext cx="4015510" cy="646331"/>
          </a:xfrm>
          <a:prstGeom prst="rect">
            <a:avLst/>
          </a:prstGeom>
          <a:noFill/>
        </p:spPr>
        <p:txBody>
          <a:bodyPr wrap="square">
            <a:spAutoFit/>
          </a:bodyPr>
          <a:lstStyle/>
          <a:p>
            <a:pPr algn="ctr"/>
            <a:r>
              <a:rPr lang="en-US" altLang="ja-JP" dirty="0">
                <a:latin typeface="Amasis MT Pro Black" panose="02040A04050005020304" pitchFamily="18" charset="0"/>
              </a:rPr>
              <a:t>Special Rupee Vostro Accounts</a:t>
            </a:r>
          </a:p>
          <a:p>
            <a:pPr algn="ctr"/>
            <a:r>
              <a:rPr lang="en-US" altLang="ja-JP" dirty="0">
                <a:latin typeface="Amasis MT Pro Black" panose="02040A04050005020304" pitchFamily="18" charset="0"/>
              </a:rPr>
              <a:t>(SRVA)</a:t>
            </a:r>
            <a:endParaRPr lang="ja-JP" altLang="en-US" dirty="0">
              <a:latin typeface="Amasis MT Pro Black" panose="02040A04050005020304" pitchFamily="18" charset="0"/>
            </a:endParaRPr>
          </a:p>
        </p:txBody>
      </p:sp>
      <p:sp>
        <p:nvSpPr>
          <p:cNvPr id="19" name="テキスト ボックス 18">
            <a:extLst>
              <a:ext uri="{FF2B5EF4-FFF2-40B4-BE49-F238E27FC236}">
                <a16:creationId xmlns:a16="http://schemas.microsoft.com/office/drawing/2014/main" id="{C81D85B3-8ADC-42A9-A8F5-A3911A228130}"/>
              </a:ext>
            </a:extLst>
          </p:cNvPr>
          <p:cNvSpPr txBox="1"/>
          <p:nvPr/>
        </p:nvSpPr>
        <p:spPr>
          <a:xfrm>
            <a:off x="2850142" y="6599867"/>
            <a:ext cx="6552478"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※SRVA</a:t>
            </a:r>
            <a:r>
              <a:rPr lang="ja-JP" altLang="en-US" sz="1100" dirty="0">
                <a:latin typeface="BIZ UDPゴシック" panose="020B0400000000000000" pitchFamily="50" charset="-128"/>
                <a:ea typeface="BIZ UDPゴシック" panose="020B0400000000000000" pitchFamily="50" charset="-128"/>
              </a:rPr>
              <a:t>に関しては、</a:t>
            </a:r>
            <a:r>
              <a:rPr lang="ja-JP" altLang="en-US" sz="1100" dirty="0">
                <a:latin typeface="BIZ UDPゴシック" panose="020B0400000000000000" pitchFamily="50" charset="-128"/>
                <a:ea typeface="BIZ UDPゴシック" panose="020B0400000000000000" pitchFamily="50" charset="-128"/>
                <a:hlinkClick r:id="rId3"/>
              </a:rPr>
              <a:t>特別ルピー </a:t>
            </a:r>
            <a:r>
              <a:rPr lang="en-US" altLang="ja-JP" sz="1100" dirty="0">
                <a:latin typeface="BIZ UDPゴシック" panose="020B0400000000000000" pitchFamily="50" charset="-128"/>
                <a:ea typeface="BIZ UDPゴシック" panose="020B0400000000000000" pitchFamily="50" charset="-128"/>
                <a:hlinkClick r:id="rId3"/>
              </a:rPr>
              <a:t>Vostro </a:t>
            </a:r>
            <a:r>
              <a:rPr lang="ja-JP" altLang="en-US" sz="1100" dirty="0">
                <a:latin typeface="BIZ UDPゴシック" panose="020B0400000000000000" pitchFamily="50" charset="-128"/>
                <a:ea typeface="BIZ UDPゴシック" panose="020B0400000000000000" pitchFamily="50" charset="-128"/>
                <a:hlinkClick r:id="rId3"/>
              </a:rPr>
              <a:t>アカウント </a:t>
            </a:r>
            <a:r>
              <a:rPr lang="en-US" altLang="ja-JP" sz="1100" dirty="0">
                <a:latin typeface="BIZ UDPゴシック" panose="020B0400000000000000" pitchFamily="50" charset="-128"/>
                <a:ea typeface="BIZ UDPゴシック" panose="020B0400000000000000" pitchFamily="50" charset="-128"/>
                <a:hlinkClick r:id="rId3"/>
              </a:rPr>
              <a:t>(SRVA) - IAS </a:t>
            </a:r>
            <a:r>
              <a:rPr lang="ja-JP" altLang="en-US" sz="1100" dirty="0">
                <a:latin typeface="BIZ UDPゴシック" panose="020B0400000000000000" pitchFamily="50" charset="-128"/>
                <a:ea typeface="BIZ UDPゴシック" panose="020B0400000000000000" pitchFamily="50" charset="-128"/>
                <a:hlinkClick r:id="rId3"/>
              </a:rPr>
              <a:t>試験 </a:t>
            </a:r>
            <a:r>
              <a:rPr lang="en-US" altLang="ja-JP" sz="1100" dirty="0">
                <a:latin typeface="BIZ UDPゴシック" panose="020B0400000000000000" pitchFamily="50" charset="-128"/>
                <a:ea typeface="BIZ UDPゴシック" panose="020B0400000000000000" pitchFamily="50" charset="-128"/>
                <a:hlinkClick r:id="rId3"/>
              </a:rPr>
              <a:t>(iasexam.com)</a:t>
            </a:r>
            <a:r>
              <a:rPr lang="en-US" altLang="ja-JP" sz="1100" dirty="0">
                <a:latin typeface="BIZ UDPゴシック" panose="020B0400000000000000" pitchFamily="50" charset="-128"/>
                <a:ea typeface="BIZ UDPゴシック" panose="020B0400000000000000" pitchFamily="50" charset="-128"/>
              </a:rPr>
              <a:t> </a:t>
            </a:r>
            <a:r>
              <a:rPr lang="ja-JP" altLang="en-US" sz="1100" dirty="0">
                <a:latin typeface="BIZ UDPゴシック" panose="020B0400000000000000" pitchFamily="50" charset="-128"/>
                <a:ea typeface="BIZ UDPゴシック" panose="020B0400000000000000" pitchFamily="50" charset="-128"/>
              </a:rPr>
              <a:t>を参照。</a:t>
            </a:r>
          </a:p>
        </p:txBody>
      </p:sp>
      <p:pic>
        <p:nvPicPr>
          <p:cNvPr id="11266" name="Picture 2" descr="画像">
            <a:extLst>
              <a:ext uri="{FF2B5EF4-FFF2-40B4-BE49-F238E27FC236}">
                <a16:creationId xmlns:a16="http://schemas.microsoft.com/office/drawing/2014/main" id="{472D5E08-8548-4FFA-9A4A-F6DF177EC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2352" y="1078799"/>
            <a:ext cx="4396509" cy="5495636"/>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左右 5">
            <a:extLst>
              <a:ext uri="{FF2B5EF4-FFF2-40B4-BE49-F238E27FC236}">
                <a16:creationId xmlns:a16="http://schemas.microsoft.com/office/drawing/2014/main" id="{17793A0B-5AF5-4B17-957B-EDC8DC250D96}"/>
              </a:ext>
            </a:extLst>
          </p:cNvPr>
          <p:cNvSpPr/>
          <p:nvPr/>
        </p:nvSpPr>
        <p:spPr>
          <a:xfrm>
            <a:off x="3124097" y="3189513"/>
            <a:ext cx="2198255" cy="478971"/>
          </a:xfrm>
          <a:prstGeom prst="lef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3EEFF78-4C5C-45BA-A447-18D28EAE0E92}"/>
              </a:ext>
            </a:extLst>
          </p:cNvPr>
          <p:cNvSpPr txBox="1"/>
          <p:nvPr/>
        </p:nvSpPr>
        <p:spPr>
          <a:xfrm>
            <a:off x="3456606" y="2826328"/>
            <a:ext cx="1533236"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ドルを介せずに</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インドルピーで決済</a:t>
            </a:r>
          </a:p>
        </p:txBody>
      </p:sp>
    </p:spTree>
    <p:extLst>
      <p:ext uri="{BB962C8B-B14F-4D97-AF65-F5344CB8AC3E}">
        <p14:creationId xmlns:p14="http://schemas.microsoft.com/office/powerpoint/2010/main" val="8991367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26840</TotalTime>
  <Words>3162</Words>
  <Application>Microsoft Office PowerPoint</Application>
  <PresentationFormat>ワイド画面</PresentationFormat>
  <Paragraphs>548</Paragraphs>
  <Slides>36</Slides>
  <Notes>1</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36</vt:i4>
      </vt:variant>
    </vt:vector>
  </HeadingPairs>
  <TitlesOfParts>
    <vt:vector size="61" baseType="lpstr">
      <vt:lpstr>BIZ UDPゴシック</vt:lpstr>
      <vt:lpstr>BIZ UDP明朝 Medium</vt:lpstr>
      <vt:lpstr>HGS創英角ｺﾞｼｯｸUB</vt:lpstr>
      <vt:lpstr>HG創英角ﾎﾟｯﾌﾟ体</vt:lpstr>
      <vt:lpstr>Malgun Gothic</vt:lpstr>
      <vt:lpstr>Meiryo UI</vt:lpstr>
      <vt:lpstr>Microsoft YaHei</vt:lpstr>
      <vt:lpstr>ＭＳ Ｐゴシック</vt:lpstr>
      <vt:lpstr>UD デジタル 教科書体 NK-B</vt:lpstr>
      <vt:lpstr>UD デジタル 教科書体 NK-B</vt:lpstr>
      <vt:lpstr>UD デジタル 教科書体 NP-B</vt:lpstr>
      <vt:lpstr>游ゴシック</vt:lpstr>
      <vt:lpstr>游ゴシック Light</vt:lpstr>
      <vt:lpstr>72 Black</vt:lpstr>
      <vt:lpstr>72 Light</vt:lpstr>
      <vt:lpstr>Amasis MT Pro Black</vt:lpstr>
      <vt:lpstr>Amasis MT Pro Medium</vt:lpstr>
      <vt:lpstr>Arial</vt:lpstr>
      <vt:lpstr>Arial Black</vt:lpstr>
      <vt:lpstr>Arial Rounded MT Bold</vt:lpstr>
      <vt:lpstr>Britannic Bold</vt:lpstr>
      <vt:lpstr>Georgia Pro Black</vt:lpstr>
      <vt:lpstr>Trade Gothic Next Heavy</vt:lpstr>
      <vt:lpstr>Trebuchet MS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72</cp:revision>
  <cp:lastPrinted>2023-04-24T02:13:46Z</cp:lastPrinted>
  <dcterms:created xsi:type="dcterms:W3CDTF">2023-03-29T00:02:56Z</dcterms:created>
  <dcterms:modified xsi:type="dcterms:W3CDTF">2023-04-26T14:08:57Z</dcterms:modified>
</cp:coreProperties>
</file>